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emf" ContentType="image/x-emf"/>
  <Default Extension="rels" ContentType="application/vnd.openxmlformats-package.relationships+xml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8" r:id="rId2"/>
    <p:sldId id="259" r:id="rId3"/>
    <p:sldId id="260" r:id="rId4"/>
    <p:sldId id="268" r:id="rId5"/>
    <p:sldId id="269" r:id="rId6"/>
    <p:sldId id="270" r:id="rId7"/>
    <p:sldId id="272" r:id="rId8"/>
    <p:sldId id="271" r:id="rId9"/>
    <p:sldId id="273" r:id="rId10"/>
    <p:sldId id="274" r:id="rId11"/>
    <p:sldId id="275" r:id="rId12"/>
    <p:sldId id="276" r:id="rId13"/>
    <p:sldId id="277" r:id="rId14"/>
    <p:sldId id="278" r:id="rId15"/>
    <p:sldId id="280" r:id="rId16"/>
    <p:sldId id="281" r:id="rId1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DAB345"/>
    <a:srgbClr val="6D6847"/>
    <a:srgbClr val="DFDCB7"/>
    <a:srgbClr val="B8B082"/>
    <a:srgbClr val="DCE2E4"/>
    <a:srgbClr val="E6E6E6"/>
    <a:srgbClr val="E9E7CD"/>
    <a:srgbClr val="C4CED2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400" autoAdjust="0"/>
    <p:restoredTop sz="92113"/>
  </p:normalViewPr>
  <p:slideViewPr>
    <p:cSldViewPr snapToGrid="0">
      <p:cViewPr>
        <p:scale>
          <a:sx n="91" d="100"/>
          <a:sy n="91" d="100"/>
        </p:scale>
        <p:origin x="192" y="5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509F34-FA2E-5A44-A8E3-F03AEEEDB8A2}" type="datetimeFigureOut">
              <a:rPr kumimoji="1" lang="ko-KR" altLang="en-US" smtClean="0"/>
              <a:t>2018. 7. 8.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55F5DB-5EB2-AA46-BC3B-04E8B7D3982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247371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smtClean="0"/>
              <a:t>인생 </a:t>
            </a:r>
            <a:r>
              <a:rPr kumimoji="1" lang="en-US" altLang="ko-KR" dirty="0" smtClean="0"/>
              <a:t>2</a:t>
            </a:r>
            <a:r>
              <a:rPr kumimoji="1" lang="ko-KR" altLang="en-US" dirty="0" smtClean="0"/>
              <a:t>회차 사는 사람 없다</a:t>
            </a:r>
            <a:r>
              <a:rPr kumimoji="1" lang="en-US" altLang="ko-KR" dirty="0" smtClean="0"/>
              <a:t>.</a:t>
            </a:r>
            <a:r>
              <a:rPr kumimoji="1" lang="ko-KR" altLang="en-US" dirty="0" smtClean="0"/>
              <a:t> 삶이 한번이라는 걸 어필한다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55F5DB-5EB2-AA46-BC3B-04E8B7D39822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234498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smtClean="0"/>
              <a:t>사고는 항상 상호작용이므로 교통약자의 안전을 지킴으로써 다른 운전자의 사고율도 낮출 수 있다</a:t>
            </a:r>
            <a:r>
              <a:rPr kumimoji="1" lang="en-US" altLang="ko-KR" dirty="0" smtClean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55F5DB-5EB2-AA46-BC3B-04E8B7D39822}" type="slidenum">
              <a:rPr kumimoji="1" lang="ko-KR" altLang="en-US" smtClean="0"/>
              <a:t>15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072959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4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Pr>
        <a:solidFill>
          <a:srgbClr val="6D6847">
            <a:alpha val="48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BF4FDC0E-7FAD-47C9-845F-5FA26813A6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63ABE-542C-4EB4-91A9-69D6C2278234}" type="datetimeFigureOut">
              <a:rPr lang="ko-KR" altLang="en-US" smtClean="0"/>
              <a:t>2018. 7. 8.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09373FF3-B8BD-4BCA-95EC-868ADAC811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6E95BAFB-89F5-45F9-9C2E-ACA5B9C3B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8583A-264D-4DCE-BC9E-BC5340C10E80}" type="slidenum">
              <a:rPr lang="ko-KR" altLang="en-US" smtClean="0"/>
              <a:t>‹#›</a:t>
            </a:fld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xmlns="" id="{0465086E-2209-4446-85D9-38C9C4FA4E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4894" y="2256235"/>
            <a:ext cx="4392706" cy="918765"/>
          </a:xfrm>
        </p:spPr>
        <p:txBody>
          <a:bodyPr anchor="b"/>
          <a:lstStyle>
            <a:lvl1pPr algn="ctr"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AB114C55-2564-4280-A6BB-749175FD49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53500" y="2715617"/>
            <a:ext cx="2057400" cy="18843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46" t="1557"/>
          <a:stretch/>
        </p:blipFill>
        <p:spPr>
          <a:xfrm>
            <a:off x="-1" y="0"/>
            <a:ext cx="102435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2341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">
    <p:bg>
      <p:bgPr>
        <a:solidFill>
          <a:srgbClr val="B8B082">
            <a:alpha val="5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EBD21C02-A309-4349-BD0D-3DBDBE8ADD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63ABE-542C-4EB4-91A9-69D6C2278234}" type="datetimeFigureOut">
              <a:rPr lang="ko-KR" altLang="en-US" smtClean="0"/>
              <a:t>2018. 7. 8.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25EEF6CF-E9F8-4AA9-A9A4-6F189C0135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5ED8499B-23F7-4465-8F08-277F70ECCF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8583A-264D-4DCE-BC9E-BC5340C10E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96451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xmlns="" id="{FE11C5EF-43A6-43A2-A2B3-24CE351D52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63ABE-542C-4EB4-91A9-69D6C2278234}" type="datetimeFigureOut">
              <a:rPr lang="ko-KR" altLang="en-US" smtClean="0"/>
              <a:t>2018. 7. 8.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222D5D2E-FA18-4368-B133-276BB57CD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02C14EFD-56B4-432A-A39D-7282D97AA5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8583A-264D-4DCE-BC9E-BC5340C10E80}" type="slidenum">
              <a:rPr lang="ko-KR" altLang="en-US" smtClean="0"/>
              <a:t>‹#›</a:t>
            </a:fld>
            <a:endParaRPr lang="ko-KR" altLang="en-US"/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xmlns="" id="{347ED5BF-5B8A-4F26-AF2D-22938D886C95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026633831"/>
              </p:ext>
            </p:extLst>
          </p:nvPr>
        </p:nvGraphicFramePr>
        <p:xfrm>
          <a:off x="935722" y="1102266"/>
          <a:ext cx="10320556" cy="46534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80139">
                  <a:extLst>
                    <a:ext uri="{9D8B030D-6E8A-4147-A177-3AD203B41FA5}">
                      <a16:colId xmlns:a16="http://schemas.microsoft.com/office/drawing/2014/main" xmlns="" val="1492215744"/>
                    </a:ext>
                  </a:extLst>
                </a:gridCol>
                <a:gridCol w="2580139">
                  <a:extLst>
                    <a:ext uri="{9D8B030D-6E8A-4147-A177-3AD203B41FA5}">
                      <a16:colId xmlns:a16="http://schemas.microsoft.com/office/drawing/2014/main" xmlns="" val="1556587439"/>
                    </a:ext>
                  </a:extLst>
                </a:gridCol>
                <a:gridCol w="2580139">
                  <a:extLst>
                    <a:ext uri="{9D8B030D-6E8A-4147-A177-3AD203B41FA5}">
                      <a16:colId xmlns:a16="http://schemas.microsoft.com/office/drawing/2014/main" xmlns="" val="2395739517"/>
                    </a:ext>
                  </a:extLst>
                </a:gridCol>
                <a:gridCol w="2580139">
                  <a:extLst>
                    <a:ext uri="{9D8B030D-6E8A-4147-A177-3AD203B41FA5}">
                      <a16:colId xmlns:a16="http://schemas.microsoft.com/office/drawing/2014/main" xmlns="" val="1552187883"/>
                    </a:ext>
                  </a:extLst>
                </a:gridCol>
              </a:tblGrid>
              <a:tr h="4653468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B8B082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blipFill>
                      <a:blip r:embed="rId3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blipFill>
                      <a:blip r:embed="rId4"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xmlns="" val="4196640029"/>
                  </a:ext>
                </a:extLst>
              </a:tr>
            </a:tbl>
          </a:graphicData>
        </a:graphic>
      </p:graphicFrame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xmlns="" id="{BB4FA16F-269F-4F09-8A9A-22BA5326B84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304925" y="2619375"/>
            <a:ext cx="1943100" cy="1619250"/>
          </a:xfrm>
        </p:spPr>
        <p:txBody>
          <a:bodyPr/>
          <a:lstStyle>
            <a:lvl1pPr marL="0" indent="0">
              <a:buNone/>
              <a:defRPr b="1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ko-KR" altLang="en-US" dirty="0"/>
              <a:t>마스터 텍스트 스타일</a:t>
            </a:r>
          </a:p>
        </p:txBody>
      </p:sp>
      <p:sp>
        <p:nvSpPr>
          <p:cNvPr id="18" name="세로 텍스트 개체 틀 17">
            <a:extLst>
              <a:ext uri="{FF2B5EF4-FFF2-40B4-BE49-F238E27FC236}">
                <a16:creationId xmlns:a16="http://schemas.microsoft.com/office/drawing/2014/main" xmlns="" id="{06AADF59-7766-474F-8F48-2737577AB608}"/>
              </a:ext>
            </a:extLst>
          </p:cNvPr>
          <p:cNvSpPr>
            <a:spLocks noGrp="1"/>
          </p:cNvSpPr>
          <p:nvPr>
            <p:ph type="body" orient="vert" sz="quarter" idx="14"/>
          </p:nvPr>
        </p:nvSpPr>
        <p:spPr>
          <a:xfrm>
            <a:off x="5245100" y="1290638"/>
            <a:ext cx="644525" cy="1619250"/>
          </a:xfrm>
        </p:spPr>
        <p:txBody>
          <a:bodyPr vert="vert270"/>
          <a:lstStyle>
            <a:lvl1pPr marL="0" indent="0" algn="ctr">
              <a:buNone/>
              <a:defRPr i="1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ko-KR" altLang="en-US" dirty="0"/>
              <a:t>마스터 </a:t>
            </a:r>
          </a:p>
        </p:txBody>
      </p:sp>
      <p:sp>
        <p:nvSpPr>
          <p:cNvPr id="20" name="세로 텍스트 개체 틀 17">
            <a:extLst>
              <a:ext uri="{FF2B5EF4-FFF2-40B4-BE49-F238E27FC236}">
                <a16:creationId xmlns:a16="http://schemas.microsoft.com/office/drawing/2014/main" xmlns="" id="{70DBAA09-E6E4-46D5-8A3C-C23E2D0336FE}"/>
              </a:ext>
            </a:extLst>
          </p:cNvPr>
          <p:cNvSpPr>
            <a:spLocks noGrp="1"/>
          </p:cNvSpPr>
          <p:nvPr>
            <p:ph type="body" orient="vert" sz="quarter" idx="15"/>
          </p:nvPr>
        </p:nvSpPr>
        <p:spPr>
          <a:xfrm>
            <a:off x="10456862" y="1343867"/>
            <a:ext cx="644525" cy="1619250"/>
          </a:xfrm>
        </p:spPr>
        <p:txBody>
          <a:bodyPr vert="vert270"/>
          <a:lstStyle>
            <a:lvl1pPr marL="0" indent="0" algn="ctr">
              <a:buNone/>
              <a:defRPr i="1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ko-KR" altLang="en-US" dirty="0"/>
              <a:t>마스터 </a:t>
            </a:r>
          </a:p>
        </p:txBody>
      </p:sp>
      <p:sp>
        <p:nvSpPr>
          <p:cNvPr id="21" name="세로 텍스트 개체 틀 17">
            <a:extLst>
              <a:ext uri="{FF2B5EF4-FFF2-40B4-BE49-F238E27FC236}">
                <a16:creationId xmlns:a16="http://schemas.microsoft.com/office/drawing/2014/main" xmlns="" id="{5B91F399-D83B-4161-B332-7D532303D71D}"/>
              </a:ext>
            </a:extLst>
          </p:cNvPr>
          <p:cNvSpPr>
            <a:spLocks noGrp="1"/>
          </p:cNvSpPr>
          <p:nvPr>
            <p:ph type="body" orient="vert" sz="quarter" idx="16"/>
          </p:nvPr>
        </p:nvSpPr>
        <p:spPr>
          <a:xfrm>
            <a:off x="7851307" y="1299323"/>
            <a:ext cx="644525" cy="1619250"/>
          </a:xfrm>
        </p:spPr>
        <p:txBody>
          <a:bodyPr vert="vert270"/>
          <a:lstStyle>
            <a:lvl1pPr marL="0" indent="0" algn="ctr">
              <a:buNone/>
              <a:defRPr i="1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ko-KR" altLang="en-US" dirty="0"/>
              <a:t>마스터 </a:t>
            </a:r>
          </a:p>
        </p:txBody>
      </p:sp>
      <p:sp>
        <p:nvSpPr>
          <p:cNvPr id="23" name="텍스트 개체 틀 22">
            <a:extLst>
              <a:ext uri="{FF2B5EF4-FFF2-40B4-BE49-F238E27FC236}">
                <a16:creationId xmlns:a16="http://schemas.microsoft.com/office/drawing/2014/main" xmlns="" id="{E2D995A1-2C04-4A33-9CC2-3003C5AD3C3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637188" y="1314451"/>
            <a:ext cx="1452563" cy="349250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>
                    <a:lumMod val="95000"/>
                  </a:schemeClr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ko-KR" altLang="en-US" dirty="0"/>
              <a:t>마스터 수준</a:t>
            </a:r>
          </a:p>
          <a:p>
            <a:pPr lvl="3"/>
            <a:endParaRPr lang="ko-KR" altLang="en-US" dirty="0"/>
          </a:p>
        </p:txBody>
      </p:sp>
      <p:sp>
        <p:nvSpPr>
          <p:cNvPr id="24" name="텍스트 개체 틀 22">
            <a:extLst>
              <a:ext uri="{FF2B5EF4-FFF2-40B4-BE49-F238E27FC236}">
                <a16:creationId xmlns:a16="http://schemas.microsoft.com/office/drawing/2014/main" xmlns="" id="{C8C01956-3941-45D8-AA53-64CEE51DFC7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24821" y="1308848"/>
            <a:ext cx="1452563" cy="349250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>
                    <a:lumMod val="95000"/>
                  </a:schemeClr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ko-KR" altLang="en-US" dirty="0"/>
              <a:t>마스터 수준</a:t>
            </a:r>
          </a:p>
          <a:p>
            <a:pPr lvl="3"/>
            <a:endParaRPr lang="ko-KR" altLang="en-US" dirty="0"/>
          </a:p>
        </p:txBody>
      </p:sp>
      <p:sp>
        <p:nvSpPr>
          <p:cNvPr id="25" name="텍스트 개체 틀 22">
            <a:extLst>
              <a:ext uri="{FF2B5EF4-FFF2-40B4-BE49-F238E27FC236}">
                <a16:creationId xmlns:a16="http://schemas.microsoft.com/office/drawing/2014/main" xmlns="" id="{D1D18029-94EE-4D34-A798-01EC59961A6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777271" y="1308009"/>
            <a:ext cx="1452563" cy="349250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>
                    <a:lumMod val="95000"/>
                  </a:schemeClr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ko-KR" altLang="en-US" dirty="0"/>
              <a:t>마스터 수준</a:t>
            </a:r>
          </a:p>
          <a:p>
            <a:pPr lvl="3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571029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bg>
      <p:bgPr>
        <a:solidFill>
          <a:srgbClr val="DCE2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B0C5AAD3-FF4F-4030-B228-25B3432C0A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57399" y="1540049"/>
            <a:ext cx="2125579" cy="4010359"/>
          </a:xfrm>
        </p:spPr>
        <p:txBody>
          <a:bodyPr>
            <a:noAutofit/>
          </a:bodyPr>
          <a:lstStyle>
            <a:lvl1pPr algn="ctr">
              <a:defRPr sz="43000">
                <a:solidFill>
                  <a:schemeClr val="bg1">
                    <a:lumMod val="95000"/>
                  </a:schemeClr>
                </a:solidFill>
                <a:latin typeface="Adobe Ming Std L" panose="02020300000000000000" pitchFamily="18" charset="-128"/>
                <a:cs typeface="Adobe Arabic" panose="02040503050201020203" pitchFamily="18" charset="-78"/>
              </a:defRPr>
            </a:lvl1pPr>
          </a:lstStyle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24A7679B-4173-43C4-B527-4F28C5B8A2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63ABE-542C-4EB4-91A9-69D6C2278234}" type="datetimeFigureOut">
              <a:rPr lang="ko-KR" altLang="en-US" smtClean="0"/>
              <a:t>2018. 7. 8.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03231812-042E-4CD9-9942-19A919BB4E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FAC1B5E1-6844-4394-B761-914891CC75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8583A-264D-4DCE-BC9E-BC5340C10E80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xmlns="" id="{EB51D4C9-7524-492D-BBC1-95C3113AFC8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765005" y="4122129"/>
            <a:ext cx="2434390" cy="1325563"/>
          </a:xfrm>
        </p:spPr>
        <p:txBody>
          <a:bodyPr/>
          <a:lstStyle>
            <a:lvl1pPr marL="0" indent="0">
              <a:buNone/>
              <a:defRPr sz="1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ko-KR" altLang="en-US" dirty="0"/>
              <a:t>마스터 텍스트 스타일</a:t>
            </a:r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xmlns="" id="{E852D068-0F0A-4B97-9B01-4AFF6A5DA66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281851" y="2123824"/>
            <a:ext cx="1400698" cy="1089648"/>
          </a:xfrm>
        </p:spPr>
        <p:txBody>
          <a:bodyPr/>
          <a:lstStyle>
            <a:lvl1pPr marL="0" indent="0" algn="ctr">
              <a:buNone/>
              <a:defRPr sz="3200" b="1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ko-KR" dirty="0"/>
              <a:t>About</a:t>
            </a:r>
          </a:p>
        </p:txBody>
      </p:sp>
    </p:spTree>
    <p:extLst>
      <p:ext uri="{BB962C8B-B14F-4D97-AF65-F5344CB8AC3E}">
        <p14:creationId xmlns:p14="http://schemas.microsoft.com/office/powerpoint/2010/main" val="17322451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C5EA6582-9543-434B-88A7-9A20961BF3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2338" y="5374948"/>
            <a:ext cx="2743200" cy="643590"/>
          </a:xfrm>
        </p:spPr>
        <p:txBody>
          <a:bodyPr anchor="b">
            <a:normAutofit/>
          </a:bodyPr>
          <a:lstStyle>
            <a:lvl1pPr>
              <a:defRPr sz="3600" b="1"/>
            </a:lvl1pPr>
          </a:lstStyle>
          <a:p>
            <a:r>
              <a:rPr lang="ko-KR" altLang="en-US" dirty="0"/>
              <a:t>마스터 제목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xmlns="" id="{C762C6D5-4BBB-4C82-AFC6-A08600CBEA6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878138" y="1238930"/>
            <a:ext cx="3829769" cy="561907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ABA35A96-5B64-4919-806C-6EBF0CAFEB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50540" y="3356936"/>
            <a:ext cx="1810496" cy="1339102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C83FD21F-FFB5-4340-AAA7-CC0020AA5C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63ABE-542C-4EB4-91A9-69D6C2278234}" type="datetimeFigureOut">
              <a:rPr lang="ko-KR" altLang="en-US" smtClean="0"/>
              <a:t>2018. 7. 8.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C2307169-31D8-41D7-8C30-F557CF6B11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799498DF-2A35-408B-8F0B-645DD21378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8583A-264D-4DCE-BC9E-BC5340C10E80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이등변 삼각형 7">
            <a:extLst>
              <a:ext uri="{FF2B5EF4-FFF2-40B4-BE49-F238E27FC236}">
                <a16:creationId xmlns:a16="http://schemas.microsoft.com/office/drawing/2014/main" xmlns="" id="{B2D9A841-6812-429B-9EEB-FB9EEBF23A5F}"/>
              </a:ext>
            </a:extLst>
          </p:cNvPr>
          <p:cNvSpPr>
            <a:spLocks noChangeAspect="1"/>
          </p:cNvSpPr>
          <p:nvPr userDrawn="1"/>
        </p:nvSpPr>
        <p:spPr>
          <a:xfrm rot="17071969">
            <a:off x="10819026" y="786821"/>
            <a:ext cx="1069547" cy="904217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xmlns="" id="{EA2BA9DB-515E-4B31-BEE9-528298CEF2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762421" y="2134465"/>
            <a:ext cx="2962275" cy="642937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14295233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8576C4BF-8871-4C30-8994-5A5EA6D68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F19A76C4-7EF0-4566-B65D-433A605C9D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63ABE-542C-4EB4-91A9-69D6C2278234}" type="datetimeFigureOut">
              <a:rPr lang="ko-KR" altLang="en-US" smtClean="0"/>
              <a:t>2018. 7. 8.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EDE1F57B-3A21-44FB-A750-380C1DF41E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61B1CF32-BD7D-4E45-AF24-F4B1E2E23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8583A-264D-4DCE-BC9E-BC5340C10E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8610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C5EA6582-9543-434B-88A7-9A20961BF3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742" y="5374948"/>
            <a:ext cx="2743200" cy="643590"/>
          </a:xfrm>
        </p:spPr>
        <p:txBody>
          <a:bodyPr anchor="b">
            <a:normAutofit/>
          </a:bodyPr>
          <a:lstStyle>
            <a:lvl1pPr>
              <a:defRPr sz="3600" b="1"/>
            </a:lvl1pPr>
          </a:lstStyle>
          <a:p>
            <a:r>
              <a:rPr lang="ko-KR" altLang="en-US" dirty="0"/>
              <a:t>마스터 제목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xmlns="" id="{C762C6D5-4BBB-4C82-AFC6-A08600CBEA6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26205" y="1244170"/>
            <a:ext cx="3829769" cy="561907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ABA35A96-5B64-4919-806C-6EBF0CAFEB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879376" y="3356936"/>
            <a:ext cx="1810496" cy="1339102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C83FD21F-FFB5-4340-AAA7-CC0020AA5C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63ABE-542C-4EB4-91A9-69D6C2278234}" type="datetimeFigureOut">
              <a:rPr lang="ko-KR" altLang="en-US" smtClean="0"/>
              <a:t>2018. 7. 8.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C2307169-31D8-41D7-8C30-F557CF6B11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799498DF-2A35-408B-8F0B-645DD21378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8583A-264D-4DCE-BC9E-BC5340C10E80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이등변 삼각형 7">
            <a:extLst>
              <a:ext uri="{FF2B5EF4-FFF2-40B4-BE49-F238E27FC236}">
                <a16:creationId xmlns:a16="http://schemas.microsoft.com/office/drawing/2014/main" xmlns="" id="{B2D9A841-6812-429B-9EEB-FB9EEBF23A5F}"/>
              </a:ext>
            </a:extLst>
          </p:cNvPr>
          <p:cNvSpPr>
            <a:spLocks noChangeAspect="1"/>
          </p:cNvSpPr>
          <p:nvPr userDrawn="1"/>
        </p:nvSpPr>
        <p:spPr>
          <a:xfrm rot="11752663">
            <a:off x="191431" y="912341"/>
            <a:ext cx="1069547" cy="904217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xmlns="" id="{EA2BA9DB-515E-4B31-BEE9-528298CEF2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815278" y="1794081"/>
            <a:ext cx="2962275" cy="642937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5314752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4AE47CC-740E-46E0-AFF0-1A5FCC118D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31139" y="721751"/>
            <a:ext cx="2952282" cy="1017307"/>
          </a:xfrm>
        </p:spPr>
        <p:txBody>
          <a:bodyPr anchor="b">
            <a:noAutofit/>
          </a:bodyPr>
          <a:lstStyle>
            <a:lvl1pPr>
              <a:defRPr sz="28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02F3565C-562B-4BCD-A071-C21F80C8CF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831139" y="2075516"/>
            <a:ext cx="2952283" cy="101730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B224AE69-A8A9-4B10-8E60-053B1EAB2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63ABE-542C-4EB4-91A9-69D6C2278234}" type="datetimeFigureOut">
              <a:rPr lang="ko-KR" altLang="en-US" smtClean="0"/>
              <a:t>2018. 7. 8.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249EFC51-CB0D-4533-8E26-BD76EB3E5C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7ED6BC02-ED1A-4AA8-A11A-034C5CEA9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09000" y="6356350"/>
            <a:ext cx="2743200" cy="365125"/>
          </a:xfrm>
        </p:spPr>
        <p:txBody>
          <a:bodyPr/>
          <a:lstStyle/>
          <a:p>
            <a:fld id="{8D38583A-264D-4DCE-BC9E-BC5340C10E80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1" name="Shape 301">
            <a:extLst>
              <a:ext uri="{FF2B5EF4-FFF2-40B4-BE49-F238E27FC236}">
                <a16:creationId xmlns:a16="http://schemas.microsoft.com/office/drawing/2014/main" xmlns="" id="{D86731E4-D36D-43E5-8E60-561DC711F083}"/>
              </a:ext>
            </a:extLst>
          </p:cNvPr>
          <p:cNvSpPr/>
          <p:nvPr userDrawn="1"/>
        </p:nvSpPr>
        <p:spPr>
          <a:xfrm>
            <a:off x="1473199" y="2075516"/>
            <a:ext cx="4622801" cy="5773084"/>
          </a:xfrm>
          <a:custGeom>
            <a:avLst/>
            <a:gdLst/>
            <a:ahLst/>
            <a:cxnLst/>
            <a:rect l="0" t="0" r="0" b="0"/>
            <a:pathLst>
              <a:path w="60958" h="86210" extrusionOk="0">
                <a:moveTo>
                  <a:pt x="28985" y="3938"/>
                </a:moveTo>
                <a:lnTo>
                  <a:pt x="29189" y="4006"/>
                </a:lnTo>
                <a:lnTo>
                  <a:pt x="29189" y="4141"/>
                </a:lnTo>
                <a:lnTo>
                  <a:pt x="29189" y="4277"/>
                </a:lnTo>
                <a:lnTo>
                  <a:pt x="28985" y="4345"/>
                </a:lnTo>
                <a:lnTo>
                  <a:pt x="28850" y="4277"/>
                </a:lnTo>
                <a:lnTo>
                  <a:pt x="28782" y="4141"/>
                </a:lnTo>
                <a:lnTo>
                  <a:pt x="28850" y="4006"/>
                </a:lnTo>
                <a:lnTo>
                  <a:pt x="28985" y="3938"/>
                </a:lnTo>
                <a:close/>
                <a:moveTo>
                  <a:pt x="30479" y="3734"/>
                </a:moveTo>
                <a:lnTo>
                  <a:pt x="30615" y="3802"/>
                </a:lnTo>
                <a:lnTo>
                  <a:pt x="30750" y="3870"/>
                </a:lnTo>
                <a:lnTo>
                  <a:pt x="30818" y="4006"/>
                </a:lnTo>
                <a:lnTo>
                  <a:pt x="30818" y="4141"/>
                </a:lnTo>
                <a:lnTo>
                  <a:pt x="30818" y="4277"/>
                </a:lnTo>
                <a:lnTo>
                  <a:pt x="30750" y="4345"/>
                </a:lnTo>
                <a:lnTo>
                  <a:pt x="30615" y="4481"/>
                </a:lnTo>
                <a:lnTo>
                  <a:pt x="30343" y="4481"/>
                </a:lnTo>
                <a:lnTo>
                  <a:pt x="30207" y="4345"/>
                </a:lnTo>
                <a:lnTo>
                  <a:pt x="30139" y="4277"/>
                </a:lnTo>
                <a:lnTo>
                  <a:pt x="30139" y="4141"/>
                </a:lnTo>
                <a:lnTo>
                  <a:pt x="30139" y="4006"/>
                </a:lnTo>
                <a:lnTo>
                  <a:pt x="30207" y="3870"/>
                </a:lnTo>
                <a:lnTo>
                  <a:pt x="30343" y="3802"/>
                </a:lnTo>
                <a:lnTo>
                  <a:pt x="30479" y="3734"/>
                </a:lnTo>
                <a:close/>
                <a:moveTo>
                  <a:pt x="56885" y="7943"/>
                </a:moveTo>
                <a:lnTo>
                  <a:pt x="56885" y="78132"/>
                </a:lnTo>
                <a:lnTo>
                  <a:pt x="56817" y="78200"/>
                </a:lnTo>
                <a:lnTo>
                  <a:pt x="4209" y="78200"/>
                </a:lnTo>
                <a:lnTo>
                  <a:pt x="4141" y="78132"/>
                </a:lnTo>
                <a:lnTo>
                  <a:pt x="4141" y="7943"/>
                </a:lnTo>
                <a:close/>
                <a:moveTo>
                  <a:pt x="30479" y="80440"/>
                </a:moveTo>
                <a:lnTo>
                  <a:pt x="30071" y="80508"/>
                </a:lnTo>
                <a:lnTo>
                  <a:pt x="29732" y="80576"/>
                </a:lnTo>
                <a:lnTo>
                  <a:pt x="29461" y="80779"/>
                </a:lnTo>
                <a:lnTo>
                  <a:pt x="29189" y="80983"/>
                </a:lnTo>
                <a:lnTo>
                  <a:pt x="28917" y="81255"/>
                </a:lnTo>
                <a:lnTo>
                  <a:pt x="28782" y="81594"/>
                </a:lnTo>
                <a:lnTo>
                  <a:pt x="28646" y="81933"/>
                </a:lnTo>
                <a:lnTo>
                  <a:pt x="28646" y="82273"/>
                </a:lnTo>
                <a:lnTo>
                  <a:pt x="28646" y="82341"/>
                </a:lnTo>
                <a:lnTo>
                  <a:pt x="28646" y="82680"/>
                </a:lnTo>
                <a:lnTo>
                  <a:pt x="28782" y="83020"/>
                </a:lnTo>
                <a:lnTo>
                  <a:pt x="28985" y="83291"/>
                </a:lnTo>
                <a:lnTo>
                  <a:pt x="29189" y="83563"/>
                </a:lnTo>
                <a:lnTo>
                  <a:pt x="29461" y="83834"/>
                </a:lnTo>
                <a:lnTo>
                  <a:pt x="29800" y="83970"/>
                </a:lnTo>
                <a:lnTo>
                  <a:pt x="30139" y="84106"/>
                </a:lnTo>
                <a:lnTo>
                  <a:pt x="30818" y="84106"/>
                </a:lnTo>
                <a:lnTo>
                  <a:pt x="31158" y="83970"/>
                </a:lnTo>
                <a:lnTo>
                  <a:pt x="31497" y="83766"/>
                </a:lnTo>
                <a:lnTo>
                  <a:pt x="31768" y="83563"/>
                </a:lnTo>
                <a:lnTo>
                  <a:pt x="31972" y="83291"/>
                </a:lnTo>
                <a:lnTo>
                  <a:pt x="32176" y="83020"/>
                </a:lnTo>
                <a:lnTo>
                  <a:pt x="32244" y="82612"/>
                </a:lnTo>
                <a:lnTo>
                  <a:pt x="32312" y="82273"/>
                </a:lnTo>
                <a:lnTo>
                  <a:pt x="32244" y="81933"/>
                </a:lnTo>
                <a:lnTo>
                  <a:pt x="32176" y="81594"/>
                </a:lnTo>
                <a:lnTo>
                  <a:pt x="31972" y="81255"/>
                </a:lnTo>
                <a:lnTo>
                  <a:pt x="31768" y="80983"/>
                </a:lnTo>
                <a:lnTo>
                  <a:pt x="31497" y="80779"/>
                </a:lnTo>
                <a:lnTo>
                  <a:pt x="31158" y="80576"/>
                </a:lnTo>
                <a:lnTo>
                  <a:pt x="30818" y="80508"/>
                </a:lnTo>
                <a:lnTo>
                  <a:pt x="30479" y="80440"/>
                </a:lnTo>
                <a:close/>
                <a:moveTo>
                  <a:pt x="30886" y="80304"/>
                </a:moveTo>
                <a:lnTo>
                  <a:pt x="31225" y="80440"/>
                </a:lnTo>
                <a:lnTo>
                  <a:pt x="31565" y="80644"/>
                </a:lnTo>
                <a:lnTo>
                  <a:pt x="31904" y="80847"/>
                </a:lnTo>
                <a:lnTo>
                  <a:pt x="32108" y="81187"/>
                </a:lnTo>
                <a:lnTo>
                  <a:pt x="32312" y="81526"/>
                </a:lnTo>
                <a:lnTo>
                  <a:pt x="32447" y="81866"/>
                </a:lnTo>
                <a:lnTo>
                  <a:pt x="32447" y="82273"/>
                </a:lnTo>
                <a:lnTo>
                  <a:pt x="32447" y="82680"/>
                </a:lnTo>
                <a:lnTo>
                  <a:pt x="32312" y="83020"/>
                </a:lnTo>
                <a:lnTo>
                  <a:pt x="32108" y="83359"/>
                </a:lnTo>
                <a:lnTo>
                  <a:pt x="31904" y="83698"/>
                </a:lnTo>
                <a:lnTo>
                  <a:pt x="31565" y="83902"/>
                </a:lnTo>
                <a:lnTo>
                  <a:pt x="31225" y="84106"/>
                </a:lnTo>
                <a:lnTo>
                  <a:pt x="30886" y="84241"/>
                </a:lnTo>
                <a:lnTo>
                  <a:pt x="30479" y="84309"/>
                </a:lnTo>
                <a:lnTo>
                  <a:pt x="30071" y="84241"/>
                </a:lnTo>
                <a:lnTo>
                  <a:pt x="29732" y="84106"/>
                </a:lnTo>
                <a:lnTo>
                  <a:pt x="29393" y="83970"/>
                </a:lnTo>
                <a:lnTo>
                  <a:pt x="29053" y="83698"/>
                </a:lnTo>
                <a:lnTo>
                  <a:pt x="28850" y="83427"/>
                </a:lnTo>
                <a:lnTo>
                  <a:pt x="28646" y="83087"/>
                </a:lnTo>
                <a:lnTo>
                  <a:pt x="28510" y="82748"/>
                </a:lnTo>
                <a:lnTo>
                  <a:pt x="28442" y="82341"/>
                </a:lnTo>
                <a:lnTo>
                  <a:pt x="28442" y="82273"/>
                </a:lnTo>
                <a:lnTo>
                  <a:pt x="28510" y="81866"/>
                </a:lnTo>
                <a:lnTo>
                  <a:pt x="28646" y="81526"/>
                </a:lnTo>
                <a:lnTo>
                  <a:pt x="28782" y="81187"/>
                </a:lnTo>
                <a:lnTo>
                  <a:pt x="29053" y="80847"/>
                </a:lnTo>
                <a:lnTo>
                  <a:pt x="29325" y="80644"/>
                </a:lnTo>
                <a:lnTo>
                  <a:pt x="29664" y="80440"/>
                </a:lnTo>
                <a:lnTo>
                  <a:pt x="30071" y="80304"/>
                </a:lnTo>
                <a:close/>
                <a:moveTo>
                  <a:pt x="3530" y="815"/>
                </a:moveTo>
                <a:lnTo>
                  <a:pt x="2987" y="883"/>
                </a:lnTo>
                <a:lnTo>
                  <a:pt x="2512" y="1019"/>
                </a:lnTo>
                <a:lnTo>
                  <a:pt x="2036" y="1290"/>
                </a:lnTo>
                <a:lnTo>
                  <a:pt x="1629" y="1630"/>
                </a:lnTo>
                <a:lnTo>
                  <a:pt x="1290" y="2037"/>
                </a:lnTo>
                <a:lnTo>
                  <a:pt x="1086" y="2512"/>
                </a:lnTo>
                <a:lnTo>
                  <a:pt x="950" y="2987"/>
                </a:lnTo>
                <a:lnTo>
                  <a:pt x="882" y="3530"/>
                </a:lnTo>
                <a:lnTo>
                  <a:pt x="882" y="82612"/>
                </a:lnTo>
                <a:lnTo>
                  <a:pt x="950" y="83155"/>
                </a:lnTo>
                <a:lnTo>
                  <a:pt x="1086" y="83698"/>
                </a:lnTo>
                <a:lnTo>
                  <a:pt x="1358" y="84174"/>
                </a:lnTo>
                <a:lnTo>
                  <a:pt x="1765" y="84581"/>
                </a:lnTo>
                <a:lnTo>
                  <a:pt x="2172" y="84852"/>
                </a:lnTo>
                <a:lnTo>
                  <a:pt x="2715" y="85124"/>
                </a:lnTo>
                <a:lnTo>
                  <a:pt x="3258" y="85260"/>
                </a:lnTo>
                <a:lnTo>
                  <a:pt x="3869" y="85328"/>
                </a:lnTo>
                <a:lnTo>
                  <a:pt x="57156" y="85328"/>
                </a:lnTo>
                <a:lnTo>
                  <a:pt x="57767" y="85260"/>
                </a:lnTo>
                <a:lnTo>
                  <a:pt x="58310" y="85124"/>
                </a:lnTo>
                <a:lnTo>
                  <a:pt x="58785" y="84852"/>
                </a:lnTo>
                <a:lnTo>
                  <a:pt x="59260" y="84513"/>
                </a:lnTo>
                <a:lnTo>
                  <a:pt x="59600" y="84106"/>
                </a:lnTo>
                <a:lnTo>
                  <a:pt x="59871" y="83631"/>
                </a:lnTo>
                <a:lnTo>
                  <a:pt x="60075" y="83087"/>
                </a:lnTo>
                <a:lnTo>
                  <a:pt x="60143" y="82477"/>
                </a:lnTo>
                <a:lnTo>
                  <a:pt x="60143" y="3530"/>
                </a:lnTo>
                <a:lnTo>
                  <a:pt x="60075" y="2987"/>
                </a:lnTo>
                <a:lnTo>
                  <a:pt x="59939" y="2512"/>
                </a:lnTo>
                <a:lnTo>
                  <a:pt x="59668" y="2037"/>
                </a:lnTo>
                <a:lnTo>
                  <a:pt x="59328" y="1630"/>
                </a:lnTo>
                <a:lnTo>
                  <a:pt x="58921" y="1290"/>
                </a:lnTo>
                <a:lnTo>
                  <a:pt x="58446" y="1019"/>
                </a:lnTo>
                <a:lnTo>
                  <a:pt x="57903" y="883"/>
                </a:lnTo>
                <a:lnTo>
                  <a:pt x="57360" y="815"/>
                </a:lnTo>
                <a:close/>
                <a:moveTo>
                  <a:pt x="57971" y="679"/>
                </a:moveTo>
                <a:lnTo>
                  <a:pt x="58514" y="883"/>
                </a:lnTo>
                <a:lnTo>
                  <a:pt x="58989" y="1155"/>
                </a:lnTo>
                <a:lnTo>
                  <a:pt x="59464" y="1494"/>
                </a:lnTo>
                <a:lnTo>
                  <a:pt x="59804" y="1901"/>
                </a:lnTo>
                <a:lnTo>
                  <a:pt x="60075" y="2444"/>
                </a:lnTo>
                <a:lnTo>
                  <a:pt x="60211" y="2987"/>
                </a:lnTo>
                <a:lnTo>
                  <a:pt x="60279" y="3530"/>
                </a:lnTo>
                <a:lnTo>
                  <a:pt x="60279" y="82477"/>
                </a:lnTo>
                <a:lnTo>
                  <a:pt x="60211" y="83087"/>
                </a:lnTo>
                <a:lnTo>
                  <a:pt x="60075" y="83698"/>
                </a:lnTo>
                <a:lnTo>
                  <a:pt x="59736" y="84174"/>
                </a:lnTo>
                <a:lnTo>
                  <a:pt x="59396" y="84649"/>
                </a:lnTo>
                <a:lnTo>
                  <a:pt x="58921" y="84988"/>
                </a:lnTo>
                <a:lnTo>
                  <a:pt x="58378" y="85260"/>
                </a:lnTo>
                <a:lnTo>
                  <a:pt x="57767" y="85463"/>
                </a:lnTo>
                <a:lnTo>
                  <a:pt x="57156" y="85531"/>
                </a:lnTo>
                <a:lnTo>
                  <a:pt x="3869" y="85531"/>
                </a:lnTo>
                <a:lnTo>
                  <a:pt x="3190" y="85463"/>
                </a:lnTo>
                <a:lnTo>
                  <a:pt x="2647" y="85260"/>
                </a:lnTo>
                <a:lnTo>
                  <a:pt x="2104" y="84988"/>
                </a:lnTo>
                <a:lnTo>
                  <a:pt x="1629" y="84649"/>
                </a:lnTo>
                <a:lnTo>
                  <a:pt x="1222" y="84241"/>
                </a:lnTo>
                <a:lnTo>
                  <a:pt x="950" y="83766"/>
                </a:lnTo>
                <a:lnTo>
                  <a:pt x="747" y="83223"/>
                </a:lnTo>
                <a:lnTo>
                  <a:pt x="679" y="82612"/>
                </a:lnTo>
                <a:lnTo>
                  <a:pt x="679" y="3530"/>
                </a:lnTo>
                <a:lnTo>
                  <a:pt x="747" y="2987"/>
                </a:lnTo>
                <a:lnTo>
                  <a:pt x="950" y="2444"/>
                </a:lnTo>
                <a:lnTo>
                  <a:pt x="1154" y="1901"/>
                </a:lnTo>
                <a:lnTo>
                  <a:pt x="1561" y="1494"/>
                </a:lnTo>
                <a:lnTo>
                  <a:pt x="1969" y="1155"/>
                </a:lnTo>
                <a:lnTo>
                  <a:pt x="2444" y="883"/>
                </a:lnTo>
                <a:lnTo>
                  <a:pt x="2987" y="679"/>
                </a:lnTo>
                <a:close/>
                <a:moveTo>
                  <a:pt x="3530" y="1"/>
                </a:moveTo>
                <a:lnTo>
                  <a:pt x="2851" y="68"/>
                </a:lnTo>
                <a:lnTo>
                  <a:pt x="2172" y="204"/>
                </a:lnTo>
                <a:lnTo>
                  <a:pt x="1561" y="544"/>
                </a:lnTo>
                <a:lnTo>
                  <a:pt x="1018" y="1019"/>
                </a:lnTo>
                <a:lnTo>
                  <a:pt x="611" y="1562"/>
                </a:lnTo>
                <a:lnTo>
                  <a:pt x="272" y="2173"/>
                </a:lnTo>
                <a:lnTo>
                  <a:pt x="68" y="2852"/>
                </a:lnTo>
                <a:lnTo>
                  <a:pt x="0" y="3530"/>
                </a:lnTo>
                <a:lnTo>
                  <a:pt x="0" y="82612"/>
                </a:lnTo>
                <a:lnTo>
                  <a:pt x="68" y="83359"/>
                </a:lnTo>
                <a:lnTo>
                  <a:pt x="339" y="84038"/>
                </a:lnTo>
                <a:lnTo>
                  <a:pt x="679" y="84649"/>
                </a:lnTo>
                <a:lnTo>
                  <a:pt x="1154" y="85124"/>
                </a:lnTo>
                <a:lnTo>
                  <a:pt x="1697" y="85599"/>
                </a:lnTo>
                <a:lnTo>
                  <a:pt x="2376" y="85938"/>
                </a:lnTo>
                <a:lnTo>
                  <a:pt x="3055" y="86142"/>
                </a:lnTo>
                <a:lnTo>
                  <a:pt x="3869" y="86210"/>
                </a:lnTo>
                <a:lnTo>
                  <a:pt x="57156" y="86210"/>
                </a:lnTo>
                <a:lnTo>
                  <a:pt x="57903" y="86142"/>
                </a:lnTo>
                <a:lnTo>
                  <a:pt x="58582" y="85938"/>
                </a:lnTo>
                <a:lnTo>
                  <a:pt x="59260" y="85599"/>
                </a:lnTo>
                <a:lnTo>
                  <a:pt x="59804" y="85124"/>
                </a:lnTo>
                <a:lnTo>
                  <a:pt x="60347" y="84581"/>
                </a:lnTo>
                <a:lnTo>
                  <a:pt x="60686" y="83970"/>
                </a:lnTo>
                <a:lnTo>
                  <a:pt x="60890" y="83223"/>
                </a:lnTo>
                <a:lnTo>
                  <a:pt x="60957" y="82477"/>
                </a:lnTo>
                <a:lnTo>
                  <a:pt x="60957" y="3530"/>
                </a:lnTo>
                <a:lnTo>
                  <a:pt x="60890" y="2852"/>
                </a:lnTo>
                <a:lnTo>
                  <a:pt x="60686" y="2173"/>
                </a:lnTo>
                <a:lnTo>
                  <a:pt x="60347" y="1562"/>
                </a:lnTo>
                <a:lnTo>
                  <a:pt x="59939" y="1019"/>
                </a:lnTo>
                <a:lnTo>
                  <a:pt x="59396" y="544"/>
                </a:lnTo>
                <a:lnTo>
                  <a:pt x="58785" y="204"/>
                </a:lnTo>
                <a:lnTo>
                  <a:pt x="58106" y="68"/>
                </a:lnTo>
                <a:lnTo>
                  <a:pt x="57360" y="1"/>
                </a:lnTo>
                <a:close/>
              </a:path>
            </a:pathLst>
          </a:custGeom>
          <a:noFill/>
          <a:ln w="19050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atinLnBrk="0">
              <a:buClr>
                <a:srgbClr val="000000"/>
              </a:buClr>
              <a:buFont typeface="Arial"/>
              <a:buNone/>
            </a:pP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2" name="Shape 302">
            <a:extLst>
              <a:ext uri="{FF2B5EF4-FFF2-40B4-BE49-F238E27FC236}">
                <a16:creationId xmlns:a16="http://schemas.microsoft.com/office/drawing/2014/main" xmlns="" id="{CCF6CD20-955C-4698-9796-FD3BBC968E5E}"/>
              </a:ext>
            </a:extLst>
          </p:cNvPr>
          <p:cNvSpPr/>
          <p:nvPr userDrawn="1"/>
        </p:nvSpPr>
        <p:spPr>
          <a:xfrm>
            <a:off x="1803400" y="2590800"/>
            <a:ext cx="3963298" cy="4833907"/>
          </a:xfrm>
          <a:prstGeom prst="rect">
            <a:avLst/>
          </a:prstGeom>
          <a:solidFill>
            <a:srgbClr val="F3F3F3">
              <a:alpha val="53460"/>
            </a:srgbClr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latinLnBrk="0">
              <a:buClr>
                <a:srgbClr val="000000"/>
              </a:buClr>
              <a:buFont typeface="Arial"/>
              <a:buNone/>
            </a:pPr>
            <a:r>
              <a:rPr lang="en" sz="1000" kern="0">
                <a:solidFill>
                  <a:srgbClr val="FFFFFF"/>
                </a:solidFill>
                <a:latin typeface="Arial"/>
                <a:cs typeface="Arial"/>
                <a:sym typeface="Arial"/>
              </a:rPr>
              <a:t>Place your screenshot here</a:t>
            </a:r>
            <a:endParaRPr sz="1000" kern="0">
              <a:solidFill>
                <a:srgbClr val="FFFFFF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4" name="차트 개체 틀 13">
            <a:extLst>
              <a:ext uri="{FF2B5EF4-FFF2-40B4-BE49-F238E27FC236}">
                <a16:creationId xmlns:a16="http://schemas.microsoft.com/office/drawing/2014/main" xmlns="" id="{EE29ABDE-9D16-42E4-98C0-0BEB922B98DF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7831138" y="3632200"/>
            <a:ext cx="2952750" cy="2387600"/>
          </a:xfr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967324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4AE47CC-740E-46E0-AFF0-1A5FCC118D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0000" y="721751"/>
            <a:ext cx="2952282" cy="1017307"/>
          </a:xfrm>
        </p:spPr>
        <p:txBody>
          <a:bodyPr anchor="b">
            <a:noAutofit/>
          </a:bodyPr>
          <a:lstStyle>
            <a:lvl1pPr>
              <a:defRPr sz="28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02F3565C-562B-4BCD-A071-C21F80C8CF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70000" y="2075516"/>
            <a:ext cx="2952283" cy="101730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B224AE69-A8A9-4B10-8E60-053B1EAB2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63ABE-542C-4EB4-91A9-69D6C2278234}" type="datetimeFigureOut">
              <a:rPr lang="ko-KR" altLang="en-US" smtClean="0"/>
              <a:t>2018. 7. 8.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249EFC51-CB0D-4533-8E26-BD76EB3E5C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7ED6BC02-ED1A-4AA8-A11A-034C5CEA9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8583A-264D-4DCE-BC9E-BC5340C10E80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1" name="Shape 301">
            <a:extLst>
              <a:ext uri="{FF2B5EF4-FFF2-40B4-BE49-F238E27FC236}">
                <a16:creationId xmlns:a16="http://schemas.microsoft.com/office/drawing/2014/main" xmlns="" id="{D86731E4-D36D-43E5-8E60-561DC711F083}"/>
              </a:ext>
            </a:extLst>
          </p:cNvPr>
          <p:cNvSpPr/>
          <p:nvPr userDrawn="1"/>
        </p:nvSpPr>
        <p:spPr>
          <a:xfrm>
            <a:off x="6299199" y="2075516"/>
            <a:ext cx="4622801" cy="5773084"/>
          </a:xfrm>
          <a:custGeom>
            <a:avLst/>
            <a:gdLst/>
            <a:ahLst/>
            <a:cxnLst/>
            <a:rect l="0" t="0" r="0" b="0"/>
            <a:pathLst>
              <a:path w="60958" h="86210" extrusionOk="0">
                <a:moveTo>
                  <a:pt x="28985" y="3938"/>
                </a:moveTo>
                <a:lnTo>
                  <a:pt x="29189" y="4006"/>
                </a:lnTo>
                <a:lnTo>
                  <a:pt x="29189" y="4141"/>
                </a:lnTo>
                <a:lnTo>
                  <a:pt x="29189" y="4277"/>
                </a:lnTo>
                <a:lnTo>
                  <a:pt x="28985" y="4345"/>
                </a:lnTo>
                <a:lnTo>
                  <a:pt x="28850" y="4277"/>
                </a:lnTo>
                <a:lnTo>
                  <a:pt x="28782" y="4141"/>
                </a:lnTo>
                <a:lnTo>
                  <a:pt x="28850" y="4006"/>
                </a:lnTo>
                <a:lnTo>
                  <a:pt x="28985" y="3938"/>
                </a:lnTo>
                <a:close/>
                <a:moveTo>
                  <a:pt x="30479" y="3734"/>
                </a:moveTo>
                <a:lnTo>
                  <a:pt x="30615" y="3802"/>
                </a:lnTo>
                <a:lnTo>
                  <a:pt x="30750" y="3870"/>
                </a:lnTo>
                <a:lnTo>
                  <a:pt x="30818" y="4006"/>
                </a:lnTo>
                <a:lnTo>
                  <a:pt x="30818" y="4141"/>
                </a:lnTo>
                <a:lnTo>
                  <a:pt x="30818" y="4277"/>
                </a:lnTo>
                <a:lnTo>
                  <a:pt x="30750" y="4345"/>
                </a:lnTo>
                <a:lnTo>
                  <a:pt x="30615" y="4481"/>
                </a:lnTo>
                <a:lnTo>
                  <a:pt x="30343" y="4481"/>
                </a:lnTo>
                <a:lnTo>
                  <a:pt x="30207" y="4345"/>
                </a:lnTo>
                <a:lnTo>
                  <a:pt x="30139" y="4277"/>
                </a:lnTo>
                <a:lnTo>
                  <a:pt x="30139" y="4141"/>
                </a:lnTo>
                <a:lnTo>
                  <a:pt x="30139" y="4006"/>
                </a:lnTo>
                <a:lnTo>
                  <a:pt x="30207" y="3870"/>
                </a:lnTo>
                <a:lnTo>
                  <a:pt x="30343" y="3802"/>
                </a:lnTo>
                <a:lnTo>
                  <a:pt x="30479" y="3734"/>
                </a:lnTo>
                <a:close/>
                <a:moveTo>
                  <a:pt x="56885" y="7943"/>
                </a:moveTo>
                <a:lnTo>
                  <a:pt x="56885" y="78132"/>
                </a:lnTo>
                <a:lnTo>
                  <a:pt x="56817" y="78200"/>
                </a:lnTo>
                <a:lnTo>
                  <a:pt x="4209" y="78200"/>
                </a:lnTo>
                <a:lnTo>
                  <a:pt x="4141" y="78132"/>
                </a:lnTo>
                <a:lnTo>
                  <a:pt x="4141" y="7943"/>
                </a:lnTo>
                <a:close/>
                <a:moveTo>
                  <a:pt x="30479" y="80440"/>
                </a:moveTo>
                <a:lnTo>
                  <a:pt x="30071" y="80508"/>
                </a:lnTo>
                <a:lnTo>
                  <a:pt x="29732" y="80576"/>
                </a:lnTo>
                <a:lnTo>
                  <a:pt x="29461" y="80779"/>
                </a:lnTo>
                <a:lnTo>
                  <a:pt x="29189" y="80983"/>
                </a:lnTo>
                <a:lnTo>
                  <a:pt x="28917" y="81255"/>
                </a:lnTo>
                <a:lnTo>
                  <a:pt x="28782" y="81594"/>
                </a:lnTo>
                <a:lnTo>
                  <a:pt x="28646" y="81933"/>
                </a:lnTo>
                <a:lnTo>
                  <a:pt x="28646" y="82273"/>
                </a:lnTo>
                <a:lnTo>
                  <a:pt x="28646" y="82341"/>
                </a:lnTo>
                <a:lnTo>
                  <a:pt x="28646" y="82680"/>
                </a:lnTo>
                <a:lnTo>
                  <a:pt x="28782" y="83020"/>
                </a:lnTo>
                <a:lnTo>
                  <a:pt x="28985" y="83291"/>
                </a:lnTo>
                <a:lnTo>
                  <a:pt x="29189" y="83563"/>
                </a:lnTo>
                <a:lnTo>
                  <a:pt x="29461" y="83834"/>
                </a:lnTo>
                <a:lnTo>
                  <a:pt x="29800" y="83970"/>
                </a:lnTo>
                <a:lnTo>
                  <a:pt x="30139" y="84106"/>
                </a:lnTo>
                <a:lnTo>
                  <a:pt x="30818" y="84106"/>
                </a:lnTo>
                <a:lnTo>
                  <a:pt x="31158" y="83970"/>
                </a:lnTo>
                <a:lnTo>
                  <a:pt x="31497" y="83766"/>
                </a:lnTo>
                <a:lnTo>
                  <a:pt x="31768" y="83563"/>
                </a:lnTo>
                <a:lnTo>
                  <a:pt x="31972" y="83291"/>
                </a:lnTo>
                <a:lnTo>
                  <a:pt x="32176" y="83020"/>
                </a:lnTo>
                <a:lnTo>
                  <a:pt x="32244" y="82612"/>
                </a:lnTo>
                <a:lnTo>
                  <a:pt x="32312" y="82273"/>
                </a:lnTo>
                <a:lnTo>
                  <a:pt x="32244" y="81933"/>
                </a:lnTo>
                <a:lnTo>
                  <a:pt x="32176" y="81594"/>
                </a:lnTo>
                <a:lnTo>
                  <a:pt x="31972" y="81255"/>
                </a:lnTo>
                <a:lnTo>
                  <a:pt x="31768" y="80983"/>
                </a:lnTo>
                <a:lnTo>
                  <a:pt x="31497" y="80779"/>
                </a:lnTo>
                <a:lnTo>
                  <a:pt x="31158" y="80576"/>
                </a:lnTo>
                <a:lnTo>
                  <a:pt x="30818" y="80508"/>
                </a:lnTo>
                <a:lnTo>
                  <a:pt x="30479" y="80440"/>
                </a:lnTo>
                <a:close/>
                <a:moveTo>
                  <a:pt x="30886" y="80304"/>
                </a:moveTo>
                <a:lnTo>
                  <a:pt x="31225" y="80440"/>
                </a:lnTo>
                <a:lnTo>
                  <a:pt x="31565" y="80644"/>
                </a:lnTo>
                <a:lnTo>
                  <a:pt x="31904" y="80847"/>
                </a:lnTo>
                <a:lnTo>
                  <a:pt x="32108" y="81187"/>
                </a:lnTo>
                <a:lnTo>
                  <a:pt x="32312" y="81526"/>
                </a:lnTo>
                <a:lnTo>
                  <a:pt x="32447" y="81866"/>
                </a:lnTo>
                <a:lnTo>
                  <a:pt x="32447" y="82273"/>
                </a:lnTo>
                <a:lnTo>
                  <a:pt x="32447" y="82680"/>
                </a:lnTo>
                <a:lnTo>
                  <a:pt x="32312" y="83020"/>
                </a:lnTo>
                <a:lnTo>
                  <a:pt x="32108" y="83359"/>
                </a:lnTo>
                <a:lnTo>
                  <a:pt x="31904" y="83698"/>
                </a:lnTo>
                <a:lnTo>
                  <a:pt x="31565" y="83902"/>
                </a:lnTo>
                <a:lnTo>
                  <a:pt x="31225" y="84106"/>
                </a:lnTo>
                <a:lnTo>
                  <a:pt x="30886" y="84241"/>
                </a:lnTo>
                <a:lnTo>
                  <a:pt x="30479" y="84309"/>
                </a:lnTo>
                <a:lnTo>
                  <a:pt x="30071" y="84241"/>
                </a:lnTo>
                <a:lnTo>
                  <a:pt x="29732" y="84106"/>
                </a:lnTo>
                <a:lnTo>
                  <a:pt x="29393" y="83970"/>
                </a:lnTo>
                <a:lnTo>
                  <a:pt x="29053" y="83698"/>
                </a:lnTo>
                <a:lnTo>
                  <a:pt x="28850" y="83427"/>
                </a:lnTo>
                <a:lnTo>
                  <a:pt x="28646" y="83087"/>
                </a:lnTo>
                <a:lnTo>
                  <a:pt x="28510" y="82748"/>
                </a:lnTo>
                <a:lnTo>
                  <a:pt x="28442" y="82341"/>
                </a:lnTo>
                <a:lnTo>
                  <a:pt x="28442" y="82273"/>
                </a:lnTo>
                <a:lnTo>
                  <a:pt x="28510" y="81866"/>
                </a:lnTo>
                <a:lnTo>
                  <a:pt x="28646" y="81526"/>
                </a:lnTo>
                <a:lnTo>
                  <a:pt x="28782" y="81187"/>
                </a:lnTo>
                <a:lnTo>
                  <a:pt x="29053" y="80847"/>
                </a:lnTo>
                <a:lnTo>
                  <a:pt x="29325" y="80644"/>
                </a:lnTo>
                <a:lnTo>
                  <a:pt x="29664" y="80440"/>
                </a:lnTo>
                <a:lnTo>
                  <a:pt x="30071" y="80304"/>
                </a:lnTo>
                <a:close/>
                <a:moveTo>
                  <a:pt x="3530" y="815"/>
                </a:moveTo>
                <a:lnTo>
                  <a:pt x="2987" y="883"/>
                </a:lnTo>
                <a:lnTo>
                  <a:pt x="2512" y="1019"/>
                </a:lnTo>
                <a:lnTo>
                  <a:pt x="2036" y="1290"/>
                </a:lnTo>
                <a:lnTo>
                  <a:pt x="1629" y="1630"/>
                </a:lnTo>
                <a:lnTo>
                  <a:pt x="1290" y="2037"/>
                </a:lnTo>
                <a:lnTo>
                  <a:pt x="1086" y="2512"/>
                </a:lnTo>
                <a:lnTo>
                  <a:pt x="950" y="2987"/>
                </a:lnTo>
                <a:lnTo>
                  <a:pt x="882" y="3530"/>
                </a:lnTo>
                <a:lnTo>
                  <a:pt x="882" y="82612"/>
                </a:lnTo>
                <a:lnTo>
                  <a:pt x="950" y="83155"/>
                </a:lnTo>
                <a:lnTo>
                  <a:pt x="1086" y="83698"/>
                </a:lnTo>
                <a:lnTo>
                  <a:pt x="1358" y="84174"/>
                </a:lnTo>
                <a:lnTo>
                  <a:pt x="1765" y="84581"/>
                </a:lnTo>
                <a:lnTo>
                  <a:pt x="2172" y="84852"/>
                </a:lnTo>
                <a:lnTo>
                  <a:pt x="2715" y="85124"/>
                </a:lnTo>
                <a:lnTo>
                  <a:pt x="3258" y="85260"/>
                </a:lnTo>
                <a:lnTo>
                  <a:pt x="3869" y="85328"/>
                </a:lnTo>
                <a:lnTo>
                  <a:pt x="57156" y="85328"/>
                </a:lnTo>
                <a:lnTo>
                  <a:pt x="57767" y="85260"/>
                </a:lnTo>
                <a:lnTo>
                  <a:pt x="58310" y="85124"/>
                </a:lnTo>
                <a:lnTo>
                  <a:pt x="58785" y="84852"/>
                </a:lnTo>
                <a:lnTo>
                  <a:pt x="59260" y="84513"/>
                </a:lnTo>
                <a:lnTo>
                  <a:pt x="59600" y="84106"/>
                </a:lnTo>
                <a:lnTo>
                  <a:pt x="59871" y="83631"/>
                </a:lnTo>
                <a:lnTo>
                  <a:pt x="60075" y="83087"/>
                </a:lnTo>
                <a:lnTo>
                  <a:pt x="60143" y="82477"/>
                </a:lnTo>
                <a:lnTo>
                  <a:pt x="60143" y="3530"/>
                </a:lnTo>
                <a:lnTo>
                  <a:pt x="60075" y="2987"/>
                </a:lnTo>
                <a:lnTo>
                  <a:pt x="59939" y="2512"/>
                </a:lnTo>
                <a:lnTo>
                  <a:pt x="59668" y="2037"/>
                </a:lnTo>
                <a:lnTo>
                  <a:pt x="59328" y="1630"/>
                </a:lnTo>
                <a:lnTo>
                  <a:pt x="58921" y="1290"/>
                </a:lnTo>
                <a:lnTo>
                  <a:pt x="58446" y="1019"/>
                </a:lnTo>
                <a:lnTo>
                  <a:pt x="57903" y="883"/>
                </a:lnTo>
                <a:lnTo>
                  <a:pt x="57360" y="815"/>
                </a:lnTo>
                <a:close/>
                <a:moveTo>
                  <a:pt x="57971" y="679"/>
                </a:moveTo>
                <a:lnTo>
                  <a:pt x="58514" y="883"/>
                </a:lnTo>
                <a:lnTo>
                  <a:pt x="58989" y="1155"/>
                </a:lnTo>
                <a:lnTo>
                  <a:pt x="59464" y="1494"/>
                </a:lnTo>
                <a:lnTo>
                  <a:pt x="59804" y="1901"/>
                </a:lnTo>
                <a:lnTo>
                  <a:pt x="60075" y="2444"/>
                </a:lnTo>
                <a:lnTo>
                  <a:pt x="60211" y="2987"/>
                </a:lnTo>
                <a:lnTo>
                  <a:pt x="60279" y="3530"/>
                </a:lnTo>
                <a:lnTo>
                  <a:pt x="60279" y="82477"/>
                </a:lnTo>
                <a:lnTo>
                  <a:pt x="60211" y="83087"/>
                </a:lnTo>
                <a:lnTo>
                  <a:pt x="60075" y="83698"/>
                </a:lnTo>
                <a:lnTo>
                  <a:pt x="59736" y="84174"/>
                </a:lnTo>
                <a:lnTo>
                  <a:pt x="59396" y="84649"/>
                </a:lnTo>
                <a:lnTo>
                  <a:pt x="58921" y="84988"/>
                </a:lnTo>
                <a:lnTo>
                  <a:pt x="58378" y="85260"/>
                </a:lnTo>
                <a:lnTo>
                  <a:pt x="57767" y="85463"/>
                </a:lnTo>
                <a:lnTo>
                  <a:pt x="57156" y="85531"/>
                </a:lnTo>
                <a:lnTo>
                  <a:pt x="3869" y="85531"/>
                </a:lnTo>
                <a:lnTo>
                  <a:pt x="3190" y="85463"/>
                </a:lnTo>
                <a:lnTo>
                  <a:pt x="2647" y="85260"/>
                </a:lnTo>
                <a:lnTo>
                  <a:pt x="2104" y="84988"/>
                </a:lnTo>
                <a:lnTo>
                  <a:pt x="1629" y="84649"/>
                </a:lnTo>
                <a:lnTo>
                  <a:pt x="1222" y="84241"/>
                </a:lnTo>
                <a:lnTo>
                  <a:pt x="950" y="83766"/>
                </a:lnTo>
                <a:lnTo>
                  <a:pt x="747" y="83223"/>
                </a:lnTo>
                <a:lnTo>
                  <a:pt x="679" y="82612"/>
                </a:lnTo>
                <a:lnTo>
                  <a:pt x="679" y="3530"/>
                </a:lnTo>
                <a:lnTo>
                  <a:pt x="747" y="2987"/>
                </a:lnTo>
                <a:lnTo>
                  <a:pt x="950" y="2444"/>
                </a:lnTo>
                <a:lnTo>
                  <a:pt x="1154" y="1901"/>
                </a:lnTo>
                <a:lnTo>
                  <a:pt x="1561" y="1494"/>
                </a:lnTo>
                <a:lnTo>
                  <a:pt x="1969" y="1155"/>
                </a:lnTo>
                <a:lnTo>
                  <a:pt x="2444" y="883"/>
                </a:lnTo>
                <a:lnTo>
                  <a:pt x="2987" y="679"/>
                </a:lnTo>
                <a:close/>
                <a:moveTo>
                  <a:pt x="3530" y="1"/>
                </a:moveTo>
                <a:lnTo>
                  <a:pt x="2851" y="68"/>
                </a:lnTo>
                <a:lnTo>
                  <a:pt x="2172" y="204"/>
                </a:lnTo>
                <a:lnTo>
                  <a:pt x="1561" y="544"/>
                </a:lnTo>
                <a:lnTo>
                  <a:pt x="1018" y="1019"/>
                </a:lnTo>
                <a:lnTo>
                  <a:pt x="611" y="1562"/>
                </a:lnTo>
                <a:lnTo>
                  <a:pt x="272" y="2173"/>
                </a:lnTo>
                <a:lnTo>
                  <a:pt x="68" y="2852"/>
                </a:lnTo>
                <a:lnTo>
                  <a:pt x="0" y="3530"/>
                </a:lnTo>
                <a:lnTo>
                  <a:pt x="0" y="82612"/>
                </a:lnTo>
                <a:lnTo>
                  <a:pt x="68" y="83359"/>
                </a:lnTo>
                <a:lnTo>
                  <a:pt x="339" y="84038"/>
                </a:lnTo>
                <a:lnTo>
                  <a:pt x="679" y="84649"/>
                </a:lnTo>
                <a:lnTo>
                  <a:pt x="1154" y="85124"/>
                </a:lnTo>
                <a:lnTo>
                  <a:pt x="1697" y="85599"/>
                </a:lnTo>
                <a:lnTo>
                  <a:pt x="2376" y="85938"/>
                </a:lnTo>
                <a:lnTo>
                  <a:pt x="3055" y="86142"/>
                </a:lnTo>
                <a:lnTo>
                  <a:pt x="3869" y="86210"/>
                </a:lnTo>
                <a:lnTo>
                  <a:pt x="57156" y="86210"/>
                </a:lnTo>
                <a:lnTo>
                  <a:pt x="57903" y="86142"/>
                </a:lnTo>
                <a:lnTo>
                  <a:pt x="58582" y="85938"/>
                </a:lnTo>
                <a:lnTo>
                  <a:pt x="59260" y="85599"/>
                </a:lnTo>
                <a:lnTo>
                  <a:pt x="59804" y="85124"/>
                </a:lnTo>
                <a:lnTo>
                  <a:pt x="60347" y="84581"/>
                </a:lnTo>
                <a:lnTo>
                  <a:pt x="60686" y="83970"/>
                </a:lnTo>
                <a:lnTo>
                  <a:pt x="60890" y="83223"/>
                </a:lnTo>
                <a:lnTo>
                  <a:pt x="60957" y="82477"/>
                </a:lnTo>
                <a:lnTo>
                  <a:pt x="60957" y="3530"/>
                </a:lnTo>
                <a:lnTo>
                  <a:pt x="60890" y="2852"/>
                </a:lnTo>
                <a:lnTo>
                  <a:pt x="60686" y="2173"/>
                </a:lnTo>
                <a:lnTo>
                  <a:pt x="60347" y="1562"/>
                </a:lnTo>
                <a:lnTo>
                  <a:pt x="59939" y="1019"/>
                </a:lnTo>
                <a:lnTo>
                  <a:pt x="59396" y="544"/>
                </a:lnTo>
                <a:lnTo>
                  <a:pt x="58785" y="204"/>
                </a:lnTo>
                <a:lnTo>
                  <a:pt x="58106" y="68"/>
                </a:lnTo>
                <a:lnTo>
                  <a:pt x="57360" y="1"/>
                </a:lnTo>
                <a:close/>
              </a:path>
            </a:pathLst>
          </a:custGeom>
          <a:noFill/>
          <a:ln w="19050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atinLnBrk="0">
              <a:buClr>
                <a:srgbClr val="000000"/>
              </a:buClr>
              <a:buFont typeface="Arial"/>
              <a:buNone/>
            </a:pP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2" name="Shape 302">
            <a:extLst>
              <a:ext uri="{FF2B5EF4-FFF2-40B4-BE49-F238E27FC236}">
                <a16:creationId xmlns:a16="http://schemas.microsoft.com/office/drawing/2014/main" xmlns="" id="{CCF6CD20-955C-4698-9796-FD3BBC968E5E}"/>
              </a:ext>
            </a:extLst>
          </p:cNvPr>
          <p:cNvSpPr/>
          <p:nvPr userDrawn="1"/>
        </p:nvSpPr>
        <p:spPr>
          <a:xfrm>
            <a:off x="6629400" y="2590800"/>
            <a:ext cx="3963298" cy="4833907"/>
          </a:xfrm>
          <a:prstGeom prst="rect">
            <a:avLst/>
          </a:prstGeom>
          <a:solidFill>
            <a:srgbClr val="F3F3F3">
              <a:alpha val="53460"/>
            </a:srgbClr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latinLnBrk="0">
              <a:buClr>
                <a:srgbClr val="000000"/>
              </a:buClr>
              <a:buFont typeface="Arial"/>
              <a:buNone/>
            </a:pPr>
            <a:r>
              <a:rPr lang="en" sz="1000" kern="0">
                <a:solidFill>
                  <a:srgbClr val="FFFFFF"/>
                </a:solidFill>
                <a:latin typeface="Arial"/>
                <a:cs typeface="Arial"/>
                <a:sym typeface="Arial"/>
              </a:rPr>
              <a:t>Place your screenshot here</a:t>
            </a:r>
            <a:endParaRPr sz="1000" kern="0">
              <a:solidFill>
                <a:srgbClr val="FFFFFF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4" name="차트 개체 틀 13">
            <a:extLst>
              <a:ext uri="{FF2B5EF4-FFF2-40B4-BE49-F238E27FC236}">
                <a16:creationId xmlns:a16="http://schemas.microsoft.com/office/drawing/2014/main" xmlns="" id="{EE29ABDE-9D16-42E4-98C0-0BEB922B98DF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1269999" y="3632200"/>
            <a:ext cx="2952750" cy="2387600"/>
          </a:xfr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939365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8E34B029-E708-477F-A7FE-CA666C9E0C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42E2D6FA-50AC-46AA-8193-4A61104965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3pPr marL="914400" indent="0">
              <a:buNone/>
              <a:defRPr/>
            </a:lvl3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6853D707-90CB-4A7B-BF72-FA873033A4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63ABE-542C-4EB4-91A9-69D6C2278234}" type="datetimeFigureOut">
              <a:rPr lang="ko-KR" altLang="en-US" smtClean="0"/>
              <a:t>2018. 7. 8.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9B05E27F-6CC7-4CC2-A199-014346F6BD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D6B2FC41-2E29-440E-8A8A-584AC3EC15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8583A-264D-4DCE-BC9E-BC5340C10E80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미디어 개체 틀 7">
            <a:extLst>
              <a:ext uri="{FF2B5EF4-FFF2-40B4-BE49-F238E27FC236}">
                <a16:creationId xmlns:a16="http://schemas.microsoft.com/office/drawing/2014/main" xmlns="" id="{BEDB2789-E4ED-45AD-BBE8-688A1E105272}"/>
              </a:ext>
            </a:extLst>
          </p:cNvPr>
          <p:cNvSpPr>
            <a:spLocks noGrp="1"/>
          </p:cNvSpPr>
          <p:nvPr>
            <p:ph type="media" sz="quarter" idx="13"/>
          </p:nvPr>
        </p:nvSpPr>
        <p:spPr>
          <a:xfrm>
            <a:off x="8153400" y="8915400"/>
            <a:ext cx="46038" cy="365125"/>
          </a:xfr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87019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41127738-FC9C-468C-AEDE-AC73BC100BC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D569B354-850E-4C1A-B3EE-9D96E89DC0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E54660E1-84A9-4826-9D6D-33C9F2F65B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63ABE-542C-4EB4-91A9-69D6C2278234}" type="datetimeFigureOut">
              <a:rPr lang="ko-KR" altLang="en-US" smtClean="0"/>
              <a:t>2018. 7. 8.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1646BE1D-F73F-4C92-AEF1-9CE9327127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21C7D384-50C0-4E2A-A274-556DB7445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8583A-264D-4DCE-BC9E-BC5340C10E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95264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70ABB2AE-3231-484F-8978-BCE192E47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E028BAC9-E91A-4EF8-A902-8752FFED27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1699277D-23FF-47FD-B6F9-1C6F31AD5C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63ABE-542C-4EB4-91A9-69D6C2278234}" type="datetimeFigureOut">
              <a:rPr lang="ko-KR" altLang="en-US" smtClean="0"/>
              <a:t>2018. 7. 8.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1B0D2C30-B35B-4F53-A288-354B8AF902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C3A7422E-5DAD-4391-9DBB-B47D3EE544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8583A-264D-4DCE-BC9E-BC5340C10E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155139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D5652893-F3A6-459D-A382-D038DBC7DF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914400"/>
            <a:ext cx="2743200" cy="1193800"/>
          </a:xfrm>
        </p:spPr>
        <p:txBody>
          <a:bodyPr/>
          <a:lstStyle>
            <a:lvl1pPr>
              <a:defRPr b="1"/>
            </a:lvl1pPr>
          </a:lstStyle>
          <a:p>
            <a:r>
              <a:rPr lang="en-US" altLang="ko-KR" dirty="0"/>
              <a:t>About us</a:t>
            </a:r>
            <a:endParaRPr lang="ko-KR" altLang="en-US" dirty="0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CFBCDC1D-858B-4991-B928-F0E97E3FEB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63ABE-542C-4EB4-91A9-69D6C2278234}" type="datetimeFigureOut">
              <a:rPr lang="ko-KR" altLang="en-US" smtClean="0"/>
              <a:t>2018. 7. 8.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01DEC7D3-A228-464D-9B65-E0CE6502D2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7353ACF9-254D-4B87-8435-B467B9631B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8583A-264D-4DCE-BC9E-BC5340C10E80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그림 개체 틀 6">
            <a:extLst>
              <a:ext uri="{FF2B5EF4-FFF2-40B4-BE49-F238E27FC236}">
                <a16:creationId xmlns:a16="http://schemas.microsoft.com/office/drawing/2014/main" xmlns="" id="{5B41950A-4815-46D6-B0B5-4DFB8CA4618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200" y="2336800"/>
            <a:ext cx="10515600" cy="36068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xmlns="" id="{406057E1-8C83-4C19-84CF-DDEFFFC593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0" y="1320800"/>
            <a:ext cx="1854200" cy="787400"/>
          </a:xfrm>
        </p:spPr>
        <p:txBody>
          <a:bodyPr>
            <a:normAutofit/>
          </a:bodyPr>
          <a:lstStyle>
            <a:lvl1pPr marL="0" indent="0">
              <a:buNone/>
              <a:defRPr sz="2000" b="1"/>
            </a:lvl1pPr>
          </a:lstStyle>
          <a:p>
            <a:pPr lvl="0"/>
            <a:r>
              <a:rPr lang="ko-KR" altLang="en-US" dirty="0"/>
              <a:t>마스터 텍스트</a:t>
            </a:r>
          </a:p>
        </p:txBody>
      </p:sp>
      <p:sp>
        <p:nvSpPr>
          <p:cNvPr id="10" name="텍스트 개체 틀 8">
            <a:extLst>
              <a:ext uri="{FF2B5EF4-FFF2-40B4-BE49-F238E27FC236}">
                <a16:creationId xmlns:a16="http://schemas.microsoft.com/office/drawing/2014/main" xmlns="" id="{A052B4F8-5B28-46C6-8696-1F75C87CE61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559800" y="1320800"/>
            <a:ext cx="2743200" cy="812800"/>
          </a:xfrm>
        </p:spPr>
        <p:txBody>
          <a:bodyPr>
            <a:normAutofit/>
          </a:bodyPr>
          <a:lstStyle>
            <a:lvl1pPr marL="0" indent="0">
              <a:buNone/>
              <a:defRPr sz="1800" b="0"/>
            </a:lvl1pPr>
          </a:lstStyle>
          <a:p>
            <a:pPr lvl="0"/>
            <a:r>
              <a:rPr lang="ko-KR" altLang="en-US" dirty="0"/>
              <a:t>마스터 텍스트</a:t>
            </a:r>
          </a:p>
        </p:txBody>
      </p:sp>
      <p:sp>
        <p:nvSpPr>
          <p:cNvPr id="11" name="이등변 삼각형 10">
            <a:extLst>
              <a:ext uri="{FF2B5EF4-FFF2-40B4-BE49-F238E27FC236}">
                <a16:creationId xmlns:a16="http://schemas.microsoft.com/office/drawing/2014/main" xmlns="" id="{D648EC56-FD04-4BFA-90DF-F4C267F87EBE}"/>
              </a:ext>
            </a:extLst>
          </p:cNvPr>
          <p:cNvSpPr/>
          <p:nvPr userDrawn="1"/>
        </p:nvSpPr>
        <p:spPr>
          <a:xfrm rot="18341890">
            <a:off x="279400" y="2108200"/>
            <a:ext cx="939800" cy="787400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96612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9E670346-4D53-45CF-92E5-A91FF9A133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C430A38B-6EF8-4F38-8B9E-105EAFA684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A3BAD3A9-2916-433D-B3C6-C908ECDC17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63ABE-542C-4EB4-91A9-69D6C2278234}" type="datetimeFigureOut">
              <a:rPr lang="ko-KR" altLang="en-US" smtClean="0"/>
              <a:t>2018. 7. 8.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40B975C9-04A5-4432-8F8A-D5FCDF142F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75DE1830-4449-49F7-B3CE-50DC0C0167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8583A-264D-4DCE-BC9E-BC5340C10E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59823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3270BA76-2250-434F-986A-8061AA0D5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DF15BDE2-617C-4447-B1DC-9B3CE74CAF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6F5FDF30-3D80-4E54-9B34-85E34015CB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7E7D4CCD-21BB-48B8-9AC4-E992CA959C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63ABE-542C-4EB4-91A9-69D6C2278234}" type="datetimeFigureOut">
              <a:rPr lang="ko-KR" altLang="en-US" smtClean="0"/>
              <a:t>2018. 7. 8.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F82821F8-9460-4FD0-81F6-246E72F31B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DAB2C3FF-B28E-467A-9279-6E2110EB15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8583A-264D-4DCE-BC9E-BC5340C10E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65893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8EB2F841-C983-4964-B5B8-78FBEA76A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0584A59E-41E8-429C-9BBD-6A6830FEB2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68455257-C3A9-4312-A6E6-1292963889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92B879C0-5890-41EC-A529-ECDC5F9C04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xmlns="" id="{AF95B354-C807-4DA5-B08D-EA563646931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xmlns="" id="{40542666-D864-4B35-9ACC-6B2BE6F9BE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63ABE-542C-4EB4-91A9-69D6C2278234}" type="datetimeFigureOut">
              <a:rPr lang="ko-KR" altLang="en-US" smtClean="0"/>
              <a:t>2018. 7. 8.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xmlns="" id="{A837A09A-602E-4496-A4AD-F58EB8D7D8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xmlns="" id="{E84355FD-3BB1-4841-BE68-09AB7D3007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8583A-264D-4DCE-BC9E-BC5340C10E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89383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bg>
      <p:bgPr>
        <a:solidFill>
          <a:srgbClr val="B8B082">
            <a:alpha val="5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52939C98-4C35-429F-9AD0-97BA8548F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9286" y="2270125"/>
            <a:ext cx="3200400" cy="1501775"/>
          </a:xfrm>
        </p:spPr>
        <p:txBody>
          <a:bodyPr/>
          <a:lstStyle>
            <a:lvl1pPr>
              <a:defRPr baseline="0">
                <a:solidFill>
                  <a:srgbClr val="6D6847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EBD21C02-A309-4349-BD0D-3DBDBE8ADD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63ABE-542C-4EB4-91A9-69D6C2278234}" type="datetimeFigureOut">
              <a:rPr lang="ko-KR" altLang="en-US" smtClean="0"/>
              <a:t>2018. 7. 8.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25EEF6CF-E9F8-4AA9-A9A4-6F189C0135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5ED8499B-23F7-4465-8F08-277F70ECCF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8583A-264D-4DCE-BC9E-BC5340C10E80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xmlns="" id="{B6FB657B-7DFF-4929-A976-40C2950F971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089983" y="160420"/>
            <a:ext cx="1973680" cy="1491916"/>
          </a:xfr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None/>
              <a:defRPr sz="16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ko-KR" altLang="en-US" dirty="0"/>
              <a:t>텍스트</a:t>
            </a:r>
            <a:endParaRPr lang="en-US" altLang="ko-KR" dirty="0"/>
          </a:p>
          <a:p>
            <a:pPr lvl="0"/>
            <a:r>
              <a:rPr lang="ko-KR" altLang="en-US" dirty="0"/>
              <a:t>설명부분</a:t>
            </a:r>
            <a:endParaRPr lang="en-US" altLang="ko-KR" dirty="0"/>
          </a:p>
          <a:p>
            <a:pPr lvl="0"/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70" r="16626"/>
          <a:stretch/>
        </p:blipFill>
        <p:spPr>
          <a:xfrm>
            <a:off x="5823624" y="0"/>
            <a:ext cx="63683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0558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아버지">
    <p:bg>
      <p:bgPr>
        <a:solidFill>
          <a:srgbClr val="B8B082">
            <a:alpha val="5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32" r="25453"/>
          <a:stretch/>
        </p:blipFill>
        <p:spPr>
          <a:xfrm>
            <a:off x="1" y="1"/>
            <a:ext cx="6083999" cy="6857999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xmlns="" id="{52939C98-4C35-429F-9AD0-97BA8548F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6791" y="2312328"/>
            <a:ext cx="3200400" cy="1501775"/>
          </a:xfrm>
        </p:spPr>
        <p:txBody>
          <a:bodyPr/>
          <a:lstStyle>
            <a:lvl1pPr>
              <a:defRPr baseline="0">
                <a:solidFill>
                  <a:srgbClr val="6D6847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EBD21C02-A309-4349-BD0D-3DBDBE8ADD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63ABE-542C-4EB4-91A9-69D6C2278234}" type="datetimeFigureOut">
              <a:rPr lang="ko-KR" altLang="en-US" smtClean="0"/>
              <a:t>2018. 7. 8.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25EEF6CF-E9F8-4AA9-A9A4-6F189C0135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5ED8499B-23F7-4465-8F08-277F70ECCF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8583A-264D-4DCE-BC9E-BC5340C10E80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xmlns="" id="{B6FB657B-7DFF-4929-A976-40C2950F971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089983" y="160420"/>
            <a:ext cx="1973680" cy="1491916"/>
          </a:xfr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None/>
              <a:defRPr sz="16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ko-KR" altLang="en-US" dirty="0"/>
              <a:t>텍스트</a:t>
            </a:r>
            <a:endParaRPr lang="en-US" altLang="ko-KR" dirty="0"/>
          </a:p>
          <a:p>
            <a:pPr lvl="0"/>
            <a:r>
              <a:rPr lang="ko-KR" altLang="en-US" dirty="0"/>
              <a:t>설명부분</a:t>
            </a:r>
            <a:endParaRPr lang="en-US" altLang="ko-KR" dirty="0"/>
          </a:p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912562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기대효과">
    <p:bg>
      <p:bgPr>
        <a:solidFill>
          <a:srgbClr val="B8B082">
            <a:alpha val="5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32" r="25453"/>
          <a:stretch/>
        </p:blipFill>
        <p:spPr>
          <a:xfrm>
            <a:off x="1" y="1"/>
            <a:ext cx="6083999" cy="6857999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xmlns="" id="{52939C98-4C35-429F-9AD0-97BA8548F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6791" y="2312328"/>
            <a:ext cx="3200400" cy="1501775"/>
          </a:xfrm>
        </p:spPr>
        <p:txBody>
          <a:bodyPr/>
          <a:lstStyle>
            <a:lvl1pPr>
              <a:defRPr baseline="0">
                <a:solidFill>
                  <a:srgbClr val="6D6847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EBD21C02-A309-4349-BD0D-3DBDBE8ADD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63ABE-542C-4EB4-91A9-69D6C2278234}" type="datetimeFigureOut">
              <a:rPr lang="ko-KR" altLang="en-US" smtClean="0"/>
              <a:t>2018. 7. 8.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25EEF6CF-E9F8-4AA9-A9A4-6F189C0135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5ED8499B-23F7-4465-8F08-277F70ECCF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8583A-264D-4DCE-BC9E-BC5340C10E80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xmlns="" id="{B6FB657B-7DFF-4929-A976-40C2950F971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089983" y="160420"/>
            <a:ext cx="1973680" cy="1491916"/>
          </a:xfr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None/>
              <a:defRPr sz="16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ko-KR" altLang="en-US" dirty="0"/>
              <a:t>텍스트</a:t>
            </a:r>
            <a:endParaRPr lang="en-US" altLang="ko-KR" dirty="0"/>
          </a:p>
          <a:p>
            <a:pPr lvl="0"/>
            <a:r>
              <a:rPr lang="ko-KR" altLang="en-US" dirty="0"/>
              <a:t>설명부분</a:t>
            </a:r>
            <a:endParaRPr lang="en-US" altLang="ko-KR" dirty="0"/>
          </a:p>
          <a:p>
            <a:pPr lvl="0"/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86" r="8747"/>
          <a:stretch/>
        </p:blipFill>
        <p:spPr>
          <a:xfrm>
            <a:off x="-15999" y="0"/>
            <a:ext cx="6100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6614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마치며">
    <p:bg>
      <p:bgPr>
        <a:solidFill>
          <a:srgbClr val="B8B082">
            <a:alpha val="5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EBD21C02-A309-4349-BD0D-3DBDBE8ADD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63ABE-542C-4EB4-91A9-69D6C2278234}" type="datetimeFigureOut">
              <a:rPr lang="ko-KR" altLang="en-US" smtClean="0"/>
              <a:t>2018. 7. 8.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25EEF6CF-E9F8-4AA9-A9A4-6F189C0135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5ED8499B-23F7-4465-8F08-277F70ECCF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8583A-264D-4DCE-BC9E-BC5340C10E80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70" r="8774"/>
          <a:stretch/>
        </p:blipFill>
        <p:spPr>
          <a:xfrm>
            <a:off x="0" y="0"/>
            <a:ext cx="60772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5883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xmlns="" id="{67B33976-CA76-45EC-A173-36F4A24C1C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36D64009-1BFE-46BA-B53F-B52A73995C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1D208D71-C2D4-47E7-9006-6A8136F3A3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D63ABE-542C-4EB4-91A9-69D6C2278234}" type="datetimeFigureOut">
              <a:rPr lang="ko-KR" altLang="en-US" smtClean="0"/>
              <a:t>2018. 7. 8.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1EC73FC0-1DDA-4957-96F3-B3479ADDDB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44D8791F-3DBA-48E0-B502-7642E1D576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38583A-264D-4DCE-BC9E-BC5340C10E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28082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65" r:id="rId7"/>
    <p:sldLayoutId id="2147483667" r:id="rId8"/>
    <p:sldLayoutId id="2147483668" r:id="rId9"/>
    <p:sldLayoutId id="2147483666" r:id="rId10"/>
    <p:sldLayoutId id="2147483655" r:id="rId11"/>
    <p:sldLayoutId id="2147483660" r:id="rId12"/>
    <p:sldLayoutId id="2147483657" r:id="rId13"/>
    <p:sldLayoutId id="2147483664" r:id="rId14"/>
    <p:sldLayoutId id="2147483661" r:id="rId15"/>
    <p:sldLayoutId id="2147483656" r:id="rId16"/>
    <p:sldLayoutId id="2147483662" r:id="rId17"/>
    <p:sldLayoutId id="2147483658" r:id="rId18"/>
    <p:sldLayoutId id="2147483659" r:id="rId19"/>
    <p:sldLayoutId id="2147483663" r:id="rId20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4" Type="http://schemas.openxmlformats.org/officeDocument/2006/relationships/image" Target="../media/image19.tiff"/><Relationship Id="rId5" Type="http://schemas.openxmlformats.org/officeDocument/2006/relationships/image" Target="../media/image21.tiff"/><Relationship Id="rId6" Type="http://schemas.openxmlformats.org/officeDocument/2006/relationships/image" Target="../media/image20.tiff"/><Relationship Id="rId7" Type="http://schemas.openxmlformats.org/officeDocument/2006/relationships/image" Target="../media/image16.tiff"/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4" Type="http://schemas.openxmlformats.org/officeDocument/2006/relationships/image" Target="../media/image27.emf"/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microsoft.com/office/2007/relationships/hdphoto" Target="../media/hdphoto3.wdp"/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microsoft.com/office/2007/relationships/hdphoto" Target="../media/hdphoto4.wdp"/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6" Type="http://schemas.openxmlformats.org/officeDocument/2006/relationships/image" Target="../media/image34.png"/><Relationship Id="rId7" Type="http://schemas.openxmlformats.org/officeDocument/2006/relationships/image" Target="../media/image28.png"/><Relationship Id="rId8" Type="http://schemas.microsoft.com/office/2007/relationships/hdphoto" Target="../media/hdphoto2.wdp"/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31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tiff"/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jpeg"/><Relationship Id="rId5" Type="http://schemas.microsoft.com/office/2007/relationships/hdphoto" Target="../media/hdphoto1.wdp"/><Relationship Id="rId6" Type="http://schemas.openxmlformats.org/officeDocument/2006/relationships/image" Target="../media/image15.tiff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6.tiff"/><Relationship Id="rId3" Type="http://schemas.openxmlformats.org/officeDocument/2006/relationships/image" Target="../media/image17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4" Type="http://schemas.openxmlformats.org/officeDocument/2006/relationships/image" Target="../media/image20.tiff"/><Relationship Id="rId5" Type="http://schemas.openxmlformats.org/officeDocument/2006/relationships/image" Target="../media/image21.tiff"/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8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2.tiff"/><Relationship Id="rId3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xmlns="" id="{A410F3AC-5415-4231-ADE4-F9B8B366EE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8399" y="361084"/>
            <a:ext cx="5943398" cy="918765"/>
          </a:xfrm>
        </p:spPr>
        <p:txBody>
          <a:bodyPr>
            <a:normAutofit/>
          </a:bodyPr>
          <a:lstStyle/>
          <a:p>
            <a:r>
              <a:rPr lang="en-US" altLang="ko-KR" dirty="0" smtClean="0">
                <a:solidFill>
                  <a:srgbClr val="6D6847"/>
                </a:solidFill>
              </a:rPr>
              <a:t>Drive </a:t>
            </a:r>
            <a:r>
              <a:rPr lang="en-US" altLang="ko-KR" dirty="0"/>
              <a:t> </a:t>
            </a:r>
            <a:r>
              <a:rPr lang="en-US" altLang="ko-KR" dirty="0" smtClean="0"/>
              <a:t> </a:t>
            </a:r>
            <a:r>
              <a:rPr lang="en-US" altLang="ko-KR" dirty="0" err="1" smtClean="0">
                <a:solidFill>
                  <a:srgbClr val="6D6847"/>
                </a:solidFill>
              </a:rPr>
              <a:t>eeper</a:t>
            </a:r>
            <a:endParaRPr lang="ko-KR" altLang="en-US" dirty="0">
              <a:solidFill>
                <a:srgbClr val="6D6847"/>
              </a:solidFill>
            </a:endParaRPr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xmlns="" id="{81D0F7E3-C8E2-4791-93C2-81210EC821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84144" y="5466566"/>
            <a:ext cx="1507856" cy="1391434"/>
          </a:xfrm>
        </p:spPr>
        <p:txBody>
          <a:bodyPr/>
          <a:lstStyle/>
          <a:p>
            <a:r>
              <a:rPr lang="ko-KR" altLang="en-US" b="1" dirty="0" smtClean="0">
                <a:solidFill>
                  <a:srgbClr val="6D6847"/>
                </a:solidFill>
                <a:latin typeface="Nanum Gothic" charset="-127"/>
                <a:ea typeface="Nanum Gothic" charset="-127"/>
                <a:cs typeface="Nanum Gothic" charset="-127"/>
              </a:rPr>
              <a:t>김예영</a:t>
            </a:r>
            <a:endParaRPr lang="en-US" altLang="ko-KR" b="1" dirty="0" smtClean="0">
              <a:solidFill>
                <a:srgbClr val="6D6847"/>
              </a:solidFill>
              <a:latin typeface="Nanum Gothic" charset="-127"/>
              <a:ea typeface="Nanum Gothic" charset="-127"/>
              <a:cs typeface="Nanum Gothic" charset="-127"/>
            </a:endParaRPr>
          </a:p>
          <a:p>
            <a:r>
              <a:rPr lang="ko-KR" altLang="en-US" b="1" dirty="0" smtClean="0">
                <a:solidFill>
                  <a:srgbClr val="6D6847"/>
                </a:solidFill>
                <a:latin typeface="Nanum Gothic" charset="-127"/>
                <a:ea typeface="Nanum Gothic" charset="-127"/>
                <a:cs typeface="Nanum Gothic" charset="-127"/>
              </a:rPr>
              <a:t>박유진</a:t>
            </a:r>
            <a:endParaRPr lang="en-US" altLang="ko-KR" b="1" dirty="0" smtClean="0">
              <a:solidFill>
                <a:srgbClr val="6D6847"/>
              </a:solidFill>
              <a:latin typeface="Nanum Gothic" charset="-127"/>
              <a:ea typeface="Nanum Gothic" charset="-127"/>
              <a:cs typeface="Nanum Gothic" charset="-127"/>
            </a:endParaRPr>
          </a:p>
          <a:p>
            <a:r>
              <a:rPr lang="ko-KR" altLang="en-US" b="1" dirty="0" smtClean="0">
                <a:solidFill>
                  <a:srgbClr val="6D6847"/>
                </a:solidFill>
                <a:latin typeface="Nanum Gothic" charset="-127"/>
                <a:ea typeface="Nanum Gothic" charset="-127"/>
                <a:cs typeface="Nanum Gothic" charset="-127"/>
              </a:rPr>
              <a:t>김태정</a:t>
            </a:r>
            <a:endParaRPr lang="en-US" altLang="ko-KR" b="1" dirty="0" smtClean="0">
              <a:solidFill>
                <a:srgbClr val="6D6847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 rot="1561286">
            <a:off x="3099662" y="162697"/>
            <a:ext cx="97639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6000" b="1" dirty="0" smtClean="0">
                <a:solidFill>
                  <a:srgbClr val="002060"/>
                </a:solidFill>
                <a:latin typeface="+mj-ea"/>
                <a:ea typeface="+mj-ea"/>
              </a:rPr>
              <a:t>K</a:t>
            </a:r>
            <a:endParaRPr kumimoji="1" lang="ko-KR" altLang="en-US" sz="6000" b="1" dirty="0">
              <a:solidFill>
                <a:srgbClr val="002060"/>
              </a:solidFill>
              <a:latin typeface="+mj-ea"/>
              <a:ea typeface="+mj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00380" y="1186995"/>
            <a:ext cx="5439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 smtClean="0">
                <a:solidFill>
                  <a:srgbClr val="6D6847"/>
                </a:solidFill>
              </a:rPr>
              <a:t>The </a:t>
            </a:r>
            <a:r>
              <a:rPr kumimoji="1" lang="en-US" altLang="ko-KR" b="1" dirty="0" smtClean="0">
                <a:solidFill>
                  <a:srgbClr val="C00000"/>
                </a:solidFill>
              </a:rPr>
              <a:t>Bot</a:t>
            </a:r>
            <a:r>
              <a:rPr kumimoji="1" lang="en-US" altLang="ko-KR" b="1" dirty="0" smtClean="0">
                <a:solidFill>
                  <a:srgbClr val="6D6847"/>
                </a:solidFill>
              </a:rPr>
              <a:t> : will </a:t>
            </a:r>
            <a:r>
              <a:rPr kumimoji="1" lang="en-US" altLang="ko-KR" b="1" dirty="0" smtClean="0">
                <a:solidFill>
                  <a:srgbClr val="C00000"/>
                </a:solidFill>
              </a:rPr>
              <a:t>save</a:t>
            </a:r>
            <a:r>
              <a:rPr kumimoji="1" lang="en-US" altLang="ko-KR" b="1" dirty="0" smtClean="0">
                <a:solidFill>
                  <a:srgbClr val="6D6847"/>
                </a:solidFill>
              </a:rPr>
              <a:t> your </a:t>
            </a:r>
            <a:r>
              <a:rPr kumimoji="1" lang="en-US" altLang="ko-KR" b="1" dirty="0" smtClean="0">
                <a:solidFill>
                  <a:srgbClr val="C00000"/>
                </a:solidFill>
              </a:rPr>
              <a:t>life</a:t>
            </a:r>
            <a:endParaRPr kumimoji="1" lang="ko-KR" altLang="en-US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4896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562708" y="48659"/>
            <a:ext cx="9397218" cy="1446550"/>
            <a:chOff x="2954215" y="-77950"/>
            <a:chExt cx="9003323" cy="1446550"/>
          </a:xfrm>
        </p:grpSpPr>
        <p:sp>
          <p:nvSpPr>
            <p:cNvPr id="14" name="TextBox 13"/>
            <p:cNvSpPr txBox="1"/>
            <p:nvPr/>
          </p:nvSpPr>
          <p:spPr>
            <a:xfrm>
              <a:off x="2954215" y="388633"/>
              <a:ext cx="9003323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4400" b="1" dirty="0" smtClean="0">
                  <a:solidFill>
                    <a:srgbClr val="6D6847"/>
                  </a:solidFill>
                </a:rPr>
                <a:t>데이터를 바탕으로한</a:t>
              </a:r>
              <a:r>
                <a:rPr kumimoji="1" lang="en-US" altLang="ko-KR" sz="4400" b="1" dirty="0" smtClean="0">
                  <a:solidFill>
                    <a:srgbClr val="6D6847"/>
                  </a:solidFill>
                </a:rPr>
                <a:t> </a:t>
              </a:r>
              <a:r>
                <a:rPr kumimoji="1" lang="ko-KR" altLang="en-US" sz="4400" b="1" dirty="0" smtClean="0">
                  <a:solidFill>
                    <a:srgbClr val="6D6847"/>
                  </a:solidFill>
                </a:rPr>
                <a:t>          서비스</a:t>
              </a:r>
              <a:r>
                <a:rPr kumimoji="1" lang="en-US" altLang="ko-KR" sz="4400" b="1" dirty="0" smtClean="0">
                  <a:solidFill>
                    <a:srgbClr val="6D6847"/>
                  </a:solidFill>
                </a:rPr>
                <a:t> </a:t>
              </a:r>
              <a:endParaRPr kumimoji="1" lang="ko-KR" altLang="en-US" sz="4400" b="1" dirty="0">
                <a:solidFill>
                  <a:srgbClr val="6D6847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 rot="20302990">
              <a:off x="8154846" y="-77950"/>
              <a:ext cx="2417679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4400" b="1" smtClean="0">
                  <a:solidFill>
                    <a:srgbClr val="002060"/>
                  </a:solidFill>
                </a:rPr>
                <a:t>사용자 맞춤형 </a:t>
              </a:r>
              <a:endParaRPr kumimoji="1" lang="ko-KR" altLang="en-US" sz="4400" b="1" dirty="0">
                <a:solidFill>
                  <a:srgbClr val="002060"/>
                </a:solidFill>
              </a:endParaRPr>
            </a:p>
          </p:txBody>
        </p:sp>
      </p:grpSp>
      <p:grpSp>
        <p:nvGrpSpPr>
          <p:cNvPr id="38" name="그룹 37"/>
          <p:cNvGrpSpPr/>
          <p:nvPr/>
        </p:nvGrpSpPr>
        <p:grpSpPr>
          <a:xfrm>
            <a:off x="3126223" y="1682068"/>
            <a:ext cx="6049108" cy="1440961"/>
            <a:chOff x="3126223" y="1682068"/>
            <a:chExt cx="6049108" cy="1440961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26223" y="1682068"/>
              <a:ext cx="6049108" cy="1271189"/>
            </a:xfrm>
            <a:prstGeom prst="rect">
              <a:avLst/>
            </a:prstGeom>
          </p:spPr>
        </p:pic>
        <p:sp>
          <p:nvSpPr>
            <p:cNvPr id="5" name="타원 4"/>
            <p:cNvSpPr/>
            <p:nvPr/>
          </p:nvSpPr>
          <p:spPr>
            <a:xfrm>
              <a:off x="6783822" y="1810684"/>
              <a:ext cx="1312345" cy="1312345"/>
            </a:xfrm>
            <a:prstGeom prst="ellipse">
              <a:avLst/>
            </a:prstGeom>
            <a:noFill/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562708" y="3062562"/>
            <a:ext cx="10777170" cy="3570650"/>
            <a:chOff x="562708" y="3062562"/>
            <a:chExt cx="10777170" cy="3570650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2708" y="3525728"/>
              <a:ext cx="2251325" cy="1500883"/>
            </a:xfrm>
            <a:prstGeom prst="rect">
              <a:avLst/>
            </a:prstGeom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15429" y="4686750"/>
              <a:ext cx="2190180" cy="1460833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459508" y="5026611"/>
              <a:ext cx="2406893" cy="1606601"/>
            </a:xfrm>
            <a:prstGeom prst="rect">
              <a:avLst/>
            </a:prstGeom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866401" y="4576431"/>
              <a:ext cx="2066584" cy="1684080"/>
            </a:xfrm>
            <a:prstGeom prst="rect">
              <a:avLst/>
            </a:prstGeom>
          </p:spPr>
        </p:pic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692032" y="3539028"/>
              <a:ext cx="2647846" cy="1735261"/>
            </a:xfrm>
            <a:prstGeom prst="rect">
              <a:avLst/>
            </a:prstGeom>
          </p:spPr>
        </p:pic>
        <p:cxnSp>
          <p:nvCxnSpPr>
            <p:cNvPr id="8" name="직선 화살표 연결선 7"/>
            <p:cNvCxnSpPr/>
            <p:nvPr/>
          </p:nvCxnSpPr>
          <p:spPr>
            <a:xfrm>
              <a:off x="6532309" y="3421936"/>
              <a:ext cx="720283" cy="854233"/>
            </a:xfrm>
            <a:prstGeom prst="straightConnector1">
              <a:avLst/>
            </a:prstGeom>
            <a:ln w="76200">
              <a:solidFill>
                <a:srgbClr val="00B050"/>
              </a:solidFill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4" name="직선 화살표 연결선 23"/>
            <p:cNvCxnSpPr/>
            <p:nvPr/>
          </p:nvCxnSpPr>
          <p:spPr>
            <a:xfrm>
              <a:off x="6783822" y="3123029"/>
              <a:ext cx="1563858" cy="715231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6" name="직선 화살표 연결선 25"/>
            <p:cNvCxnSpPr/>
            <p:nvPr/>
          </p:nvCxnSpPr>
          <p:spPr>
            <a:xfrm>
              <a:off x="5885505" y="3480644"/>
              <a:ext cx="8858" cy="1077288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8" name="직선 화살표 연결선 27"/>
            <p:cNvCxnSpPr/>
            <p:nvPr/>
          </p:nvCxnSpPr>
          <p:spPr>
            <a:xfrm flipH="1">
              <a:off x="4144669" y="3293118"/>
              <a:ext cx="1024183" cy="951633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1" name="직선 화살표 연결선 30"/>
            <p:cNvCxnSpPr/>
            <p:nvPr/>
          </p:nvCxnSpPr>
          <p:spPr>
            <a:xfrm flipH="1">
              <a:off x="2984918" y="3062562"/>
              <a:ext cx="1724990" cy="842328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8142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/>
          <p:cNvGrpSpPr/>
          <p:nvPr/>
        </p:nvGrpSpPr>
        <p:grpSpPr>
          <a:xfrm>
            <a:off x="4639805" y="902516"/>
            <a:ext cx="7310511" cy="5014383"/>
            <a:chOff x="4639805" y="902516"/>
            <a:chExt cx="7310511" cy="5014383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39805" y="2529470"/>
              <a:ext cx="7310511" cy="3387429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 rot="20302990">
              <a:off x="5026525" y="902516"/>
              <a:ext cx="3567416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4400" b="1" smtClean="0">
                  <a:solidFill>
                    <a:srgbClr val="002060"/>
                  </a:solidFill>
                </a:rPr>
                <a:t>사용자에게 알려줄 정보 </a:t>
              </a:r>
              <a:endParaRPr kumimoji="1" lang="ko-KR" altLang="en-US" sz="4400" b="1" dirty="0">
                <a:solidFill>
                  <a:srgbClr val="002060"/>
                </a:solidFill>
              </a:endParaRPr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176595" y="422635"/>
            <a:ext cx="4915910" cy="6165001"/>
            <a:chOff x="176595" y="422635"/>
            <a:chExt cx="4915910" cy="6165001"/>
          </a:xfrm>
        </p:grpSpPr>
        <p:sp>
          <p:nvSpPr>
            <p:cNvPr id="9" name="오른쪽 화살표[R] 8"/>
            <p:cNvSpPr/>
            <p:nvPr/>
          </p:nvSpPr>
          <p:spPr>
            <a:xfrm>
              <a:off x="3365851" y="3794119"/>
              <a:ext cx="942535" cy="858129"/>
            </a:xfrm>
            <a:prstGeom prst="rightArrow">
              <a:avLst/>
            </a:prstGeom>
            <a:solidFill>
              <a:srgbClr val="6D68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grpSp>
          <p:nvGrpSpPr>
            <p:cNvPr id="16" name="그룹 15"/>
            <p:cNvGrpSpPr/>
            <p:nvPr/>
          </p:nvGrpSpPr>
          <p:grpSpPr>
            <a:xfrm>
              <a:off x="176595" y="422635"/>
              <a:ext cx="4915910" cy="6165001"/>
              <a:chOff x="176595" y="422635"/>
              <a:chExt cx="4915910" cy="6165001"/>
            </a:xfrm>
          </p:grpSpPr>
          <p:sp>
            <p:nvSpPr>
              <p:cNvPr id="14" name="TextBox 13"/>
              <p:cNvSpPr txBox="1"/>
              <p:nvPr/>
            </p:nvSpPr>
            <p:spPr>
              <a:xfrm>
                <a:off x="176595" y="422635"/>
                <a:ext cx="4915910" cy="14465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ko-KR" altLang="en-US" sz="4400" b="1" smtClean="0">
                    <a:solidFill>
                      <a:srgbClr val="6D6847"/>
                    </a:solidFill>
                  </a:rPr>
                  <a:t>봇이수집한 </a:t>
                </a:r>
                <a:r>
                  <a:rPr kumimoji="1" lang="ko-KR" altLang="en-US" sz="4400" b="1" dirty="0" smtClean="0">
                    <a:solidFill>
                      <a:srgbClr val="6D6847"/>
                    </a:solidFill>
                  </a:rPr>
                  <a:t>데이터</a:t>
                </a:r>
                <a:endParaRPr kumimoji="1" lang="en-US" altLang="ko-KR" sz="4400" b="1" dirty="0" smtClean="0">
                  <a:solidFill>
                    <a:srgbClr val="6D6847"/>
                  </a:solidFill>
                </a:endParaRPr>
              </a:p>
              <a:p>
                <a:pPr algn="ctr"/>
                <a:r>
                  <a:rPr kumimoji="1" lang="ko-KR" altLang="en-US" sz="4400" b="1" dirty="0" smtClean="0">
                    <a:solidFill>
                      <a:srgbClr val="6D6847"/>
                    </a:solidFill>
                  </a:rPr>
                  <a:t>공공 데이터</a:t>
                </a:r>
                <a:endParaRPr kumimoji="1" lang="ko-KR" altLang="en-US" sz="4400" b="1" dirty="0">
                  <a:solidFill>
                    <a:srgbClr val="6D6847"/>
                  </a:solidFill>
                </a:endParaRPr>
              </a:p>
            </p:txBody>
          </p:sp>
          <p:grpSp>
            <p:nvGrpSpPr>
              <p:cNvPr id="12" name="그룹 11"/>
              <p:cNvGrpSpPr/>
              <p:nvPr/>
            </p:nvGrpSpPr>
            <p:grpSpPr>
              <a:xfrm>
                <a:off x="553579" y="2172057"/>
                <a:ext cx="2480853" cy="4415579"/>
                <a:chOff x="460482" y="1945082"/>
                <a:chExt cx="2480853" cy="4415579"/>
              </a:xfrm>
            </p:grpSpPr>
            <p:grpSp>
              <p:nvGrpSpPr>
                <p:cNvPr id="7" name="그룹 6"/>
                <p:cNvGrpSpPr/>
                <p:nvPr/>
              </p:nvGrpSpPr>
              <p:grpSpPr>
                <a:xfrm>
                  <a:off x="460482" y="1945082"/>
                  <a:ext cx="2480853" cy="4415579"/>
                  <a:chOff x="562708" y="2063763"/>
                  <a:chExt cx="2480853" cy="4415579"/>
                </a:xfrm>
              </p:grpSpPr>
              <p:pic>
                <p:nvPicPr>
                  <p:cNvPr id="6" name="그림 5"/>
                  <p:cNvPicPr>
                    <a:picLocks noChangeAspect="1"/>
                  </p:cNvPicPr>
                  <p:nvPr/>
                </p:nvPicPr>
                <p:blipFill rotWithShape="1">
                  <a:blip r:embed="rId3"/>
                  <a:srcRect r="49839"/>
                  <a:stretch/>
                </p:blipFill>
                <p:spPr>
                  <a:xfrm>
                    <a:off x="562708" y="2063763"/>
                    <a:ext cx="1650860" cy="1566509"/>
                  </a:xfrm>
                  <a:prstGeom prst="rect">
                    <a:avLst/>
                  </a:prstGeom>
                </p:spPr>
              </p:pic>
              <p:pic>
                <p:nvPicPr>
                  <p:cNvPr id="22" name="그림 21"/>
                  <p:cNvPicPr>
                    <a:picLocks noChangeAspect="1"/>
                  </p:cNvPicPr>
                  <p:nvPr/>
                </p:nvPicPr>
                <p:blipFill rotWithShape="1">
                  <a:blip r:embed="rId3"/>
                  <a:srcRect l="49561"/>
                  <a:stretch/>
                </p:blipFill>
                <p:spPr>
                  <a:xfrm>
                    <a:off x="1383574" y="2847017"/>
                    <a:ext cx="1659987" cy="1566509"/>
                  </a:xfrm>
                  <a:prstGeom prst="rect">
                    <a:avLst/>
                  </a:prstGeom>
                </p:spPr>
              </p:pic>
              <p:grpSp>
                <p:nvGrpSpPr>
                  <p:cNvPr id="25" name="그룹 24"/>
                  <p:cNvGrpSpPr/>
                  <p:nvPr/>
                </p:nvGrpSpPr>
                <p:grpSpPr>
                  <a:xfrm rot="5400000">
                    <a:off x="1074275" y="5644110"/>
                    <a:ext cx="1341475" cy="328989"/>
                    <a:chOff x="9115780" y="4385237"/>
                    <a:chExt cx="1836387" cy="450363"/>
                  </a:xfrm>
                </p:grpSpPr>
                <p:sp>
                  <p:nvSpPr>
                    <p:cNvPr id="27" name="타원 26"/>
                    <p:cNvSpPr/>
                    <p:nvPr/>
                  </p:nvSpPr>
                  <p:spPr>
                    <a:xfrm>
                      <a:off x="9115780" y="4385239"/>
                      <a:ext cx="450361" cy="450361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R" altLang="en-US"/>
                    </a:p>
                  </p:txBody>
                </p:sp>
                <p:sp>
                  <p:nvSpPr>
                    <p:cNvPr id="29" name="타원 28"/>
                    <p:cNvSpPr/>
                    <p:nvPr/>
                  </p:nvSpPr>
                  <p:spPr>
                    <a:xfrm>
                      <a:off x="9808793" y="4385237"/>
                      <a:ext cx="450361" cy="450361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R" altLang="en-US"/>
                    </a:p>
                  </p:txBody>
                </p:sp>
                <p:sp>
                  <p:nvSpPr>
                    <p:cNvPr id="30" name="타원 29"/>
                    <p:cNvSpPr/>
                    <p:nvPr/>
                  </p:nvSpPr>
                  <p:spPr>
                    <a:xfrm>
                      <a:off x="10501806" y="4385237"/>
                      <a:ext cx="450361" cy="450361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R" altLang="en-US"/>
                    </a:p>
                  </p:txBody>
                </p:sp>
              </p:grpSp>
            </p:grpSp>
            <p:pic>
              <p:nvPicPr>
                <p:cNvPr id="11" name="그림 10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62707" y="4297387"/>
                  <a:ext cx="2095618" cy="502340"/>
                </a:xfrm>
                <a:prstGeom prst="rect">
                  <a:avLst/>
                </a:prstGeom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409208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346354" y="407448"/>
            <a:ext cx="685630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4400" b="1" dirty="0" smtClean="0">
                <a:solidFill>
                  <a:srgbClr val="6D6847"/>
                </a:solidFill>
              </a:rPr>
              <a:t>예시 </a:t>
            </a:r>
            <a:r>
              <a:rPr kumimoji="1" lang="en-US" altLang="ko-KR" sz="4400" b="1" dirty="0" smtClean="0">
                <a:solidFill>
                  <a:srgbClr val="6D6847"/>
                </a:solidFill>
              </a:rPr>
              <a:t>:</a:t>
            </a:r>
            <a:r>
              <a:rPr kumimoji="1" lang="ko-KR" altLang="en-US" sz="4400" b="1" dirty="0" smtClean="0">
                <a:solidFill>
                  <a:srgbClr val="6D6847"/>
                </a:solidFill>
              </a:rPr>
              <a:t> 초보운전 </a:t>
            </a:r>
            <a:r>
              <a:rPr kumimoji="1" lang="ko-KR" altLang="en-US" sz="4400" b="1" dirty="0" smtClean="0">
                <a:solidFill>
                  <a:srgbClr val="002060"/>
                </a:solidFill>
              </a:rPr>
              <a:t>시나리오</a:t>
            </a:r>
            <a:endParaRPr kumimoji="1" lang="ko-KR" altLang="en-US" sz="4400" b="1" dirty="0">
              <a:solidFill>
                <a:srgbClr val="002060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1190" y="2554093"/>
            <a:ext cx="2743201" cy="274320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8526" y="2430299"/>
            <a:ext cx="1932941" cy="3436341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44000"/>
                    </a14:imgEffect>
                    <a14:imgEffect>
                      <a14:colorTemperature colorTemp="9315"/>
                    </a14:imgEffect>
                    <a14:imgEffect>
                      <a14:saturation sat="139000"/>
                    </a14:imgEffect>
                    <a14:imgEffect>
                      <a14:brightnessContrast bright="-2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1647" y="2757233"/>
            <a:ext cx="2520353" cy="2520353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2923928" y="1437533"/>
            <a:ext cx="3434669" cy="2189300"/>
            <a:chOff x="2923928" y="1437533"/>
            <a:chExt cx="3434669" cy="2189300"/>
          </a:xfrm>
        </p:grpSpPr>
        <p:sp>
          <p:nvSpPr>
            <p:cNvPr id="5" name="오른쪽 화살표[R] 4"/>
            <p:cNvSpPr/>
            <p:nvPr/>
          </p:nvSpPr>
          <p:spPr>
            <a:xfrm flipH="1">
              <a:off x="2923928" y="2166423"/>
              <a:ext cx="2013832" cy="49236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3" name="오른쪽 화살표[R] 22"/>
            <p:cNvSpPr/>
            <p:nvPr/>
          </p:nvSpPr>
          <p:spPr>
            <a:xfrm>
              <a:off x="2923928" y="3134464"/>
              <a:ext cx="2013830" cy="49236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094892" y="1437533"/>
              <a:ext cx="326370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b="1" dirty="0" smtClean="0">
                  <a:solidFill>
                    <a:srgbClr val="6D6847"/>
                  </a:solidFill>
                </a:rPr>
                <a:t>운전면허딴지</a:t>
              </a:r>
              <a:endParaRPr kumimoji="1" lang="en-US" altLang="ko-KR" b="1" dirty="0" smtClean="0">
                <a:solidFill>
                  <a:srgbClr val="6D6847"/>
                </a:solidFill>
              </a:endParaRPr>
            </a:p>
            <a:p>
              <a:r>
                <a:rPr kumimoji="1" lang="ko-KR" altLang="en-US" b="1" dirty="0" smtClean="0">
                  <a:solidFill>
                    <a:srgbClr val="6D6847"/>
                  </a:solidFill>
                </a:rPr>
                <a:t>얼마나 됬나요</a:t>
              </a:r>
              <a:r>
                <a:rPr kumimoji="1" lang="en-US" altLang="ko-KR" b="1" dirty="0" smtClean="0">
                  <a:solidFill>
                    <a:srgbClr val="6D6847"/>
                  </a:solidFill>
                </a:rPr>
                <a:t>?</a:t>
              </a:r>
              <a:endParaRPr kumimoji="1" lang="ko-KR" altLang="en-US" b="1" dirty="0">
                <a:solidFill>
                  <a:srgbClr val="6D6847"/>
                </a:solidFill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3365691" y="2878779"/>
              <a:ext cx="14229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b="1" dirty="0" smtClean="0">
                  <a:solidFill>
                    <a:srgbClr val="6D6847"/>
                  </a:solidFill>
                </a:rPr>
                <a:t>3</a:t>
              </a:r>
              <a:r>
                <a:rPr kumimoji="1" lang="ko-KR" altLang="en-US" b="1" dirty="0" smtClean="0">
                  <a:solidFill>
                    <a:srgbClr val="6D6847"/>
                  </a:solidFill>
                </a:rPr>
                <a:t>달</a:t>
              </a:r>
              <a:endParaRPr kumimoji="1" lang="ko-KR" altLang="en-US" b="1" dirty="0">
                <a:solidFill>
                  <a:srgbClr val="6D6847"/>
                </a:solidFill>
              </a:endParaRPr>
            </a:p>
          </p:txBody>
        </p:sp>
      </p:grpSp>
      <p:grpSp>
        <p:nvGrpSpPr>
          <p:cNvPr id="43" name="그룹 42"/>
          <p:cNvGrpSpPr/>
          <p:nvPr/>
        </p:nvGrpSpPr>
        <p:grpSpPr>
          <a:xfrm>
            <a:off x="7642775" y="2901792"/>
            <a:ext cx="2013832" cy="2246476"/>
            <a:chOff x="7642775" y="2901792"/>
            <a:chExt cx="2013832" cy="2246476"/>
          </a:xfrm>
        </p:grpSpPr>
        <p:sp>
          <p:nvSpPr>
            <p:cNvPr id="26" name="TextBox 25"/>
            <p:cNvSpPr txBox="1"/>
            <p:nvPr/>
          </p:nvSpPr>
          <p:spPr>
            <a:xfrm>
              <a:off x="7827270" y="4009568"/>
              <a:ext cx="142299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b="1" smtClean="0">
                  <a:solidFill>
                    <a:srgbClr val="6D6847"/>
                  </a:solidFill>
                </a:rPr>
                <a:t>초보운전자 모드 작동</a:t>
              </a:r>
              <a:endParaRPr kumimoji="1" lang="ko-KR" altLang="en-US" b="1" dirty="0">
                <a:solidFill>
                  <a:srgbClr val="6D6847"/>
                </a:solidFill>
              </a:endParaRPr>
            </a:p>
          </p:txBody>
        </p:sp>
        <p:sp>
          <p:nvSpPr>
            <p:cNvPr id="28" name="오른쪽 화살표[R] 27"/>
            <p:cNvSpPr/>
            <p:nvPr/>
          </p:nvSpPr>
          <p:spPr>
            <a:xfrm flipH="1">
              <a:off x="7642775" y="4655899"/>
              <a:ext cx="2013832" cy="49236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1" name="오른쪽 화살표[R] 30"/>
            <p:cNvSpPr/>
            <p:nvPr/>
          </p:nvSpPr>
          <p:spPr>
            <a:xfrm>
              <a:off x="7642777" y="3134464"/>
              <a:ext cx="2013830" cy="49236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7827271" y="2901792"/>
              <a:ext cx="14229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b="1" dirty="0" smtClean="0">
                  <a:solidFill>
                    <a:srgbClr val="6D6847"/>
                  </a:solidFill>
                </a:rPr>
                <a:t>3</a:t>
              </a:r>
              <a:r>
                <a:rPr kumimoji="1" lang="ko-KR" altLang="en-US" b="1" dirty="0" smtClean="0">
                  <a:solidFill>
                    <a:srgbClr val="6D6847"/>
                  </a:solidFill>
                </a:rPr>
                <a:t>달</a:t>
              </a:r>
              <a:endParaRPr kumimoji="1" lang="ko-KR" altLang="en-US" b="1" dirty="0">
                <a:solidFill>
                  <a:srgbClr val="6D6847"/>
                </a:solidFill>
              </a:endParaRPr>
            </a:p>
          </p:txBody>
        </p:sp>
      </p:grpSp>
      <p:grpSp>
        <p:nvGrpSpPr>
          <p:cNvPr id="44" name="그룹 43"/>
          <p:cNvGrpSpPr/>
          <p:nvPr/>
        </p:nvGrpSpPr>
        <p:grpSpPr>
          <a:xfrm>
            <a:off x="2184967" y="3788717"/>
            <a:ext cx="4251987" cy="2393428"/>
            <a:chOff x="2184967" y="3788717"/>
            <a:chExt cx="4251987" cy="2393428"/>
          </a:xfrm>
        </p:grpSpPr>
        <p:sp>
          <p:nvSpPr>
            <p:cNvPr id="34" name="오른쪽 화살표[R] 33"/>
            <p:cNvSpPr/>
            <p:nvPr/>
          </p:nvSpPr>
          <p:spPr>
            <a:xfrm flipH="1">
              <a:off x="2881935" y="5689776"/>
              <a:ext cx="2013832" cy="49236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grpSp>
          <p:nvGrpSpPr>
            <p:cNvPr id="35" name="그룹 34"/>
            <p:cNvGrpSpPr/>
            <p:nvPr/>
          </p:nvGrpSpPr>
          <p:grpSpPr>
            <a:xfrm rot="5400000">
              <a:off x="3422593" y="4140629"/>
              <a:ext cx="932517" cy="228694"/>
              <a:chOff x="8426548" y="4346721"/>
              <a:chExt cx="1836387" cy="450362"/>
            </a:xfrm>
          </p:grpSpPr>
          <p:sp>
            <p:nvSpPr>
              <p:cNvPr id="36" name="타원 35"/>
              <p:cNvSpPr/>
              <p:nvPr/>
            </p:nvSpPr>
            <p:spPr>
              <a:xfrm>
                <a:off x="8426548" y="4346722"/>
                <a:ext cx="450361" cy="45036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37" name="타원 36"/>
              <p:cNvSpPr/>
              <p:nvPr/>
            </p:nvSpPr>
            <p:spPr>
              <a:xfrm>
                <a:off x="9119561" y="4346721"/>
                <a:ext cx="450361" cy="45036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38" name="타원 37"/>
              <p:cNvSpPr/>
              <p:nvPr/>
            </p:nvSpPr>
            <p:spPr>
              <a:xfrm>
                <a:off x="9812574" y="4346721"/>
                <a:ext cx="450361" cy="45036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sp>
          <p:nvSpPr>
            <p:cNvPr id="39" name="TextBox 38"/>
            <p:cNvSpPr txBox="1"/>
            <p:nvPr/>
          </p:nvSpPr>
          <p:spPr>
            <a:xfrm rot="19648726">
              <a:off x="2184967" y="4540173"/>
              <a:ext cx="218178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b="1" smtClean="0">
                  <a:solidFill>
                    <a:srgbClr val="002060"/>
                  </a:solidFill>
                </a:rPr>
                <a:t>좌회전 구역</a:t>
              </a:r>
              <a:endParaRPr kumimoji="1" lang="en-US" altLang="ko-KR" b="1" dirty="0" smtClean="0">
                <a:solidFill>
                  <a:srgbClr val="002060"/>
                </a:solidFill>
              </a:endParaRPr>
            </a:p>
            <a:p>
              <a:r>
                <a:rPr kumimoji="1" lang="ko-KR" altLang="en-US" b="1" dirty="0" smtClean="0">
                  <a:solidFill>
                    <a:srgbClr val="002060"/>
                  </a:solidFill>
                </a:rPr>
                <a:t>등장시</a:t>
              </a:r>
              <a:endParaRPr kumimoji="1" lang="ko-KR" altLang="en-US" b="1" dirty="0">
                <a:solidFill>
                  <a:srgbClr val="002060"/>
                </a:solidFill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3173249" y="5110757"/>
              <a:ext cx="326370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b="1" dirty="0" smtClean="0">
                  <a:solidFill>
                    <a:srgbClr val="6D6847"/>
                  </a:solidFill>
                </a:rPr>
                <a:t>좌회전 구역입니다</a:t>
              </a:r>
              <a:r>
                <a:rPr kumimoji="1" lang="en-US" altLang="ko-KR" b="1" dirty="0" smtClean="0">
                  <a:solidFill>
                    <a:srgbClr val="6D6847"/>
                  </a:solidFill>
                </a:rPr>
                <a:t>.</a:t>
              </a:r>
            </a:p>
            <a:p>
              <a:r>
                <a:rPr kumimoji="1" lang="ko-KR" altLang="en-US" b="1" dirty="0" smtClean="0">
                  <a:solidFill>
                    <a:srgbClr val="6D6847"/>
                  </a:solidFill>
                </a:rPr>
                <a:t>깜빡이 잊지마세요</a:t>
              </a:r>
              <a:r>
                <a:rPr kumimoji="1" lang="en-US" altLang="ko-KR" b="1" dirty="0" smtClean="0">
                  <a:solidFill>
                    <a:srgbClr val="6D6847"/>
                  </a:solidFill>
                </a:rPr>
                <a:t>.</a:t>
              </a:r>
              <a:endParaRPr kumimoji="1" lang="ko-KR" altLang="en-US" b="1" dirty="0">
                <a:solidFill>
                  <a:srgbClr val="6D6847"/>
                </a:solidFill>
              </a:endParaRPr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546134" y="2083864"/>
            <a:ext cx="10885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 smtClean="0">
                <a:solidFill>
                  <a:srgbClr val="002060"/>
                </a:solidFill>
              </a:rPr>
              <a:t>DRIVER</a:t>
            </a:r>
            <a:endParaRPr kumimoji="1" lang="ko-KR" altLang="en-US" b="1" dirty="0">
              <a:solidFill>
                <a:srgbClr val="002060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5488284" y="1984736"/>
            <a:ext cx="1957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smtClean="0">
                <a:solidFill>
                  <a:srgbClr val="002060"/>
                </a:solidFill>
              </a:rPr>
              <a:t>DRIVE</a:t>
            </a:r>
            <a:r>
              <a:rPr kumimoji="1" lang="en-US" altLang="ko-KR" b="1" smtClean="0">
                <a:solidFill>
                  <a:srgbClr val="6D6847"/>
                </a:solidFill>
              </a:rPr>
              <a:t> </a:t>
            </a:r>
            <a:r>
              <a:rPr kumimoji="1" lang="en-US" altLang="ko-KR" b="1" smtClean="0">
                <a:solidFill>
                  <a:srgbClr val="002060"/>
                </a:solidFill>
              </a:rPr>
              <a:t>KEEPER</a:t>
            </a:r>
            <a:endParaRPr kumimoji="1" lang="ko-KR" altLang="en-US" b="1" dirty="0">
              <a:solidFill>
                <a:srgbClr val="002060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9953220" y="1981757"/>
            <a:ext cx="1957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b="1" dirty="0" smtClean="0">
                <a:solidFill>
                  <a:srgbClr val="002060"/>
                </a:solidFill>
              </a:rPr>
              <a:t>SERVER</a:t>
            </a:r>
            <a:endParaRPr kumimoji="1" lang="ko-KR" altLang="en-US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5090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346354" y="407448"/>
            <a:ext cx="685630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4400" b="1" dirty="0" smtClean="0">
                <a:solidFill>
                  <a:srgbClr val="6D6847"/>
                </a:solidFill>
              </a:rPr>
              <a:t>예시 </a:t>
            </a:r>
            <a:r>
              <a:rPr kumimoji="1" lang="en-US" altLang="ko-KR" sz="4400" b="1" dirty="0" smtClean="0">
                <a:solidFill>
                  <a:srgbClr val="6D6847"/>
                </a:solidFill>
              </a:rPr>
              <a:t>:</a:t>
            </a:r>
            <a:r>
              <a:rPr kumimoji="1" lang="ko-KR" altLang="en-US" sz="4400" b="1" dirty="0" smtClean="0">
                <a:solidFill>
                  <a:srgbClr val="6D6847"/>
                </a:solidFill>
              </a:rPr>
              <a:t> 졸음운전 </a:t>
            </a:r>
            <a:r>
              <a:rPr kumimoji="1" lang="ko-KR" altLang="en-US" sz="4400" b="1" dirty="0" smtClean="0">
                <a:solidFill>
                  <a:srgbClr val="002060"/>
                </a:solidFill>
              </a:rPr>
              <a:t>시나리오</a:t>
            </a:r>
            <a:endParaRPr kumimoji="1" lang="ko-KR" altLang="en-US" sz="4400" b="1" dirty="0">
              <a:solidFill>
                <a:srgbClr val="002060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1190" y="2554093"/>
            <a:ext cx="2743201" cy="274320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8526" y="2430299"/>
            <a:ext cx="1932941" cy="3436341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44000"/>
                    </a14:imgEffect>
                    <a14:imgEffect>
                      <a14:colorTemperature colorTemp="9315"/>
                    </a14:imgEffect>
                    <a14:imgEffect>
                      <a14:saturation sat="139000"/>
                    </a14:imgEffect>
                    <a14:imgEffect>
                      <a14:brightnessContrast bright="-2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1647" y="2757233"/>
            <a:ext cx="2520353" cy="2520353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2907815" y="1719129"/>
            <a:ext cx="3279818" cy="1907704"/>
            <a:chOff x="2907815" y="1719129"/>
            <a:chExt cx="3279818" cy="1907704"/>
          </a:xfrm>
        </p:grpSpPr>
        <p:sp>
          <p:nvSpPr>
            <p:cNvPr id="5" name="오른쪽 화살표[R] 4"/>
            <p:cNvSpPr/>
            <p:nvPr/>
          </p:nvSpPr>
          <p:spPr>
            <a:xfrm flipH="1">
              <a:off x="2923928" y="2166423"/>
              <a:ext cx="2013832" cy="49236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3" name="오른쪽 화살표[R] 22"/>
            <p:cNvSpPr/>
            <p:nvPr/>
          </p:nvSpPr>
          <p:spPr>
            <a:xfrm>
              <a:off x="2923928" y="3134464"/>
              <a:ext cx="2013830" cy="49236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923928" y="1719129"/>
              <a:ext cx="3263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b="1" dirty="0" smtClean="0">
                  <a:solidFill>
                    <a:srgbClr val="6D6847"/>
                  </a:solidFill>
                </a:rPr>
                <a:t>목적지가 어딘가요</a:t>
              </a:r>
              <a:r>
                <a:rPr kumimoji="1" lang="en-US" altLang="ko-KR" b="1" dirty="0" smtClean="0">
                  <a:solidFill>
                    <a:srgbClr val="6D6847"/>
                  </a:solidFill>
                </a:rPr>
                <a:t>?</a:t>
              </a:r>
              <a:endParaRPr kumimoji="1" lang="ko-KR" altLang="en-US" b="1" dirty="0">
                <a:solidFill>
                  <a:srgbClr val="6D6847"/>
                </a:solidFill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2907815" y="2878779"/>
              <a:ext cx="20299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b="1" dirty="0" smtClean="0">
                  <a:solidFill>
                    <a:srgbClr val="6D6847"/>
                  </a:solidFill>
                </a:rPr>
                <a:t>부산시 해운대구</a:t>
              </a:r>
              <a:endParaRPr kumimoji="1" lang="ko-KR" altLang="en-US" b="1" dirty="0">
                <a:solidFill>
                  <a:srgbClr val="6D6847"/>
                </a:solidFill>
              </a:endParaRPr>
            </a:p>
          </p:txBody>
        </p:sp>
      </p:grpSp>
      <p:grpSp>
        <p:nvGrpSpPr>
          <p:cNvPr id="43" name="그룹 42"/>
          <p:cNvGrpSpPr/>
          <p:nvPr/>
        </p:nvGrpSpPr>
        <p:grpSpPr>
          <a:xfrm>
            <a:off x="7642775" y="2878779"/>
            <a:ext cx="2013832" cy="2269489"/>
            <a:chOff x="7642775" y="2878779"/>
            <a:chExt cx="2013832" cy="2269489"/>
          </a:xfrm>
        </p:grpSpPr>
        <p:sp>
          <p:nvSpPr>
            <p:cNvPr id="26" name="TextBox 25"/>
            <p:cNvSpPr txBox="1"/>
            <p:nvPr/>
          </p:nvSpPr>
          <p:spPr>
            <a:xfrm>
              <a:off x="7827269" y="4009568"/>
              <a:ext cx="171062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b="1" dirty="0" smtClean="0">
                  <a:solidFill>
                    <a:srgbClr val="6D6847"/>
                  </a:solidFill>
                </a:rPr>
                <a:t>거리가 멀군</a:t>
              </a:r>
              <a:r>
                <a:rPr kumimoji="1" lang="en-US" altLang="ko-KR" b="1" dirty="0" smtClean="0">
                  <a:solidFill>
                    <a:srgbClr val="6D6847"/>
                  </a:solidFill>
                </a:rPr>
                <a:t>.</a:t>
              </a:r>
            </a:p>
            <a:p>
              <a:r>
                <a:rPr kumimoji="1" lang="ko-KR" altLang="en-US" b="1" dirty="0" smtClean="0">
                  <a:solidFill>
                    <a:srgbClr val="6D6847"/>
                  </a:solidFill>
                </a:rPr>
                <a:t>졸음 운전모드</a:t>
              </a:r>
              <a:endParaRPr kumimoji="1" lang="ko-KR" altLang="en-US" b="1" dirty="0">
                <a:solidFill>
                  <a:srgbClr val="6D6847"/>
                </a:solidFill>
              </a:endParaRPr>
            </a:p>
          </p:txBody>
        </p:sp>
        <p:sp>
          <p:nvSpPr>
            <p:cNvPr id="28" name="오른쪽 화살표[R] 27"/>
            <p:cNvSpPr/>
            <p:nvPr/>
          </p:nvSpPr>
          <p:spPr>
            <a:xfrm flipH="1">
              <a:off x="7642775" y="4655899"/>
              <a:ext cx="2013832" cy="49236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1" name="오른쪽 화살표[R] 30"/>
            <p:cNvSpPr/>
            <p:nvPr/>
          </p:nvSpPr>
          <p:spPr>
            <a:xfrm>
              <a:off x="7642777" y="3134464"/>
              <a:ext cx="2013830" cy="49236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7691796" y="2878779"/>
              <a:ext cx="19497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b="1" smtClean="0">
                  <a:solidFill>
                    <a:srgbClr val="6D6847"/>
                  </a:solidFill>
                </a:rPr>
                <a:t>부산시 해운대구</a:t>
              </a:r>
              <a:endParaRPr kumimoji="1" lang="ko-KR" altLang="en-US" b="1" dirty="0">
                <a:solidFill>
                  <a:srgbClr val="6D6847"/>
                </a:solidFill>
              </a:endParaRPr>
            </a:p>
          </p:txBody>
        </p:sp>
      </p:grpSp>
      <p:grpSp>
        <p:nvGrpSpPr>
          <p:cNvPr id="44" name="그룹 43"/>
          <p:cNvGrpSpPr/>
          <p:nvPr/>
        </p:nvGrpSpPr>
        <p:grpSpPr>
          <a:xfrm>
            <a:off x="2184967" y="3788717"/>
            <a:ext cx="4251987" cy="2727874"/>
            <a:chOff x="2184967" y="3788717"/>
            <a:chExt cx="4251987" cy="2727874"/>
          </a:xfrm>
        </p:grpSpPr>
        <p:sp>
          <p:nvSpPr>
            <p:cNvPr id="34" name="오른쪽 화살표[R] 33"/>
            <p:cNvSpPr/>
            <p:nvPr/>
          </p:nvSpPr>
          <p:spPr>
            <a:xfrm flipH="1">
              <a:off x="2907815" y="6024222"/>
              <a:ext cx="2013832" cy="49236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grpSp>
          <p:nvGrpSpPr>
            <p:cNvPr id="35" name="그룹 34"/>
            <p:cNvGrpSpPr/>
            <p:nvPr/>
          </p:nvGrpSpPr>
          <p:grpSpPr>
            <a:xfrm rot="5400000">
              <a:off x="3422593" y="4140629"/>
              <a:ext cx="932517" cy="228694"/>
              <a:chOff x="8426548" y="4346721"/>
              <a:chExt cx="1836387" cy="450362"/>
            </a:xfrm>
          </p:grpSpPr>
          <p:sp>
            <p:nvSpPr>
              <p:cNvPr id="36" name="타원 35"/>
              <p:cNvSpPr/>
              <p:nvPr/>
            </p:nvSpPr>
            <p:spPr>
              <a:xfrm>
                <a:off x="8426548" y="4346722"/>
                <a:ext cx="450361" cy="45036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37" name="타원 36"/>
              <p:cNvSpPr/>
              <p:nvPr/>
            </p:nvSpPr>
            <p:spPr>
              <a:xfrm>
                <a:off x="9119561" y="4346721"/>
                <a:ext cx="450361" cy="45036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38" name="타원 37"/>
              <p:cNvSpPr/>
              <p:nvPr/>
            </p:nvSpPr>
            <p:spPr>
              <a:xfrm>
                <a:off x="9812574" y="4346721"/>
                <a:ext cx="450361" cy="45036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sp>
          <p:nvSpPr>
            <p:cNvPr id="39" name="TextBox 38"/>
            <p:cNvSpPr txBox="1"/>
            <p:nvPr/>
          </p:nvSpPr>
          <p:spPr>
            <a:xfrm rot="19648726">
              <a:off x="2184967" y="4678672"/>
              <a:ext cx="2181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b="1" dirty="0" smtClean="0">
                  <a:solidFill>
                    <a:srgbClr val="002060"/>
                  </a:solidFill>
                </a:rPr>
                <a:t>간헐적 등장</a:t>
              </a:r>
              <a:endParaRPr kumimoji="1" lang="ko-KR" altLang="en-US" b="1" dirty="0">
                <a:solidFill>
                  <a:srgbClr val="002060"/>
                </a:solidFill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3173249" y="5110757"/>
              <a:ext cx="326370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b="1" dirty="0" smtClean="0">
                  <a:solidFill>
                    <a:srgbClr val="6D6847"/>
                  </a:solidFill>
                </a:rPr>
                <a:t>졸음 운전 위험</a:t>
              </a:r>
              <a:endParaRPr kumimoji="1" lang="en-US" altLang="ko-KR" b="1" dirty="0" smtClean="0">
                <a:solidFill>
                  <a:srgbClr val="6D6847"/>
                </a:solidFill>
              </a:endParaRPr>
            </a:p>
            <a:p>
              <a:r>
                <a:rPr kumimoji="1" lang="ko-KR" altLang="en-US" b="1" dirty="0" smtClean="0">
                  <a:solidFill>
                    <a:srgbClr val="6D6847"/>
                  </a:solidFill>
                </a:rPr>
                <a:t>구간입니다</a:t>
              </a:r>
              <a:r>
                <a:rPr kumimoji="1" lang="en-US" altLang="ko-KR" b="1" dirty="0" smtClean="0">
                  <a:solidFill>
                    <a:srgbClr val="6D6847"/>
                  </a:solidFill>
                </a:rPr>
                <a:t>.</a:t>
              </a:r>
            </a:p>
            <a:p>
              <a:r>
                <a:rPr kumimoji="1" lang="ko-KR" altLang="en-US" b="1" dirty="0" smtClean="0">
                  <a:solidFill>
                    <a:srgbClr val="6D6847"/>
                  </a:solidFill>
                </a:rPr>
                <a:t>대답해 주세요</a:t>
              </a:r>
              <a:r>
                <a:rPr kumimoji="1" lang="en-US" altLang="ko-KR" b="1" dirty="0" smtClean="0">
                  <a:solidFill>
                    <a:srgbClr val="6D6847"/>
                  </a:solidFill>
                </a:rPr>
                <a:t>.</a:t>
              </a:r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546134" y="2083864"/>
            <a:ext cx="10885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 smtClean="0">
                <a:solidFill>
                  <a:srgbClr val="002060"/>
                </a:solidFill>
              </a:rPr>
              <a:t>DRIVER</a:t>
            </a:r>
            <a:endParaRPr kumimoji="1" lang="ko-KR" altLang="en-US" b="1" dirty="0">
              <a:solidFill>
                <a:srgbClr val="002060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5488284" y="1984736"/>
            <a:ext cx="1957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smtClean="0">
                <a:solidFill>
                  <a:srgbClr val="002060"/>
                </a:solidFill>
              </a:rPr>
              <a:t>DRIVE</a:t>
            </a:r>
            <a:r>
              <a:rPr kumimoji="1" lang="en-US" altLang="ko-KR" b="1" smtClean="0">
                <a:solidFill>
                  <a:srgbClr val="6D6847"/>
                </a:solidFill>
              </a:rPr>
              <a:t> </a:t>
            </a:r>
            <a:r>
              <a:rPr kumimoji="1" lang="en-US" altLang="ko-KR" b="1" smtClean="0">
                <a:solidFill>
                  <a:srgbClr val="002060"/>
                </a:solidFill>
              </a:rPr>
              <a:t>KEEPER</a:t>
            </a:r>
            <a:endParaRPr kumimoji="1" lang="ko-KR" altLang="en-US" b="1" dirty="0">
              <a:solidFill>
                <a:srgbClr val="002060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9953220" y="1981757"/>
            <a:ext cx="1957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b="1" dirty="0" smtClean="0">
                <a:solidFill>
                  <a:srgbClr val="002060"/>
                </a:solidFill>
              </a:rPr>
              <a:t>SERVER</a:t>
            </a:r>
            <a:endParaRPr kumimoji="1" lang="ko-KR" altLang="en-US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8028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346354" y="407448"/>
            <a:ext cx="685630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4400" b="1" dirty="0" smtClean="0">
                <a:solidFill>
                  <a:srgbClr val="002060"/>
                </a:solidFill>
              </a:rPr>
              <a:t>비즈니스</a:t>
            </a:r>
            <a:r>
              <a:rPr kumimoji="1" lang="ko-KR" altLang="en-US" sz="4400" b="1" dirty="0" smtClean="0">
                <a:solidFill>
                  <a:srgbClr val="6D6847"/>
                </a:solidFill>
              </a:rPr>
              <a:t> 모델</a:t>
            </a:r>
            <a:endParaRPr kumimoji="1" lang="ko-KR" altLang="en-US" sz="4400" b="1" dirty="0">
              <a:solidFill>
                <a:srgbClr val="002060"/>
              </a:solidFill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973552" y="1828800"/>
            <a:ext cx="3124510" cy="4389120"/>
            <a:chOff x="973552" y="1828800"/>
            <a:chExt cx="3124510" cy="4389120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3552" y="2363372"/>
              <a:ext cx="2168183" cy="3854548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1297109" y="1828800"/>
              <a:ext cx="28009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b="1" smtClean="0">
                  <a:solidFill>
                    <a:srgbClr val="002060"/>
                  </a:solidFill>
                </a:rPr>
                <a:t>리워드 모델</a:t>
              </a:r>
              <a:endParaRPr kumimoji="1" lang="ko-KR" altLang="en-US" b="1">
                <a:solidFill>
                  <a:srgbClr val="002060"/>
                </a:solidFill>
              </a:endParaRPr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2193394" y="1120618"/>
            <a:ext cx="7543466" cy="5283201"/>
            <a:chOff x="3403215" y="1093372"/>
            <a:chExt cx="7543466" cy="5283201"/>
          </a:xfrm>
        </p:grpSpPr>
        <p:sp>
          <p:nvSpPr>
            <p:cNvPr id="50" name="TextBox 49"/>
            <p:cNvSpPr txBox="1"/>
            <p:nvPr/>
          </p:nvSpPr>
          <p:spPr>
            <a:xfrm>
              <a:off x="5419777" y="3771104"/>
              <a:ext cx="3331685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b="1" dirty="0" smtClean="0">
                  <a:solidFill>
                    <a:srgbClr val="6D6847"/>
                  </a:solidFill>
                </a:rPr>
                <a:t>사용자가 대답하면</a:t>
              </a:r>
              <a:endParaRPr kumimoji="1" lang="en-US" altLang="ko-KR" b="1" dirty="0" smtClean="0">
                <a:solidFill>
                  <a:srgbClr val="6D6847"/>
                </a:solidFill>
              </a:endParaRPr>
            </a:p>
            <a:p>
              <a:r>
                <a:rPr kumimoji="1" lang="ko-KR" altLang="en-US" b="1" dirty="0" smtClean="0">
                  <a:solidFill>
                    <a:srgbClr val="6D6847"/>
                  </a:solidFill>
                </a:rPr>
                <a:t>해당 </a:t>
              </a:r>
              <a:r>
                <a:rPr kumimoji="1" lang="ko-KR" altLang="en-US" b="1" dirty="0" smtClean="0">
                  <a:solidFill>
                    <a:srgbClr val="002060"/>
                  </a:solidFill>
                </a:rPr>
                <a:t>회사를 언급</a:t>
              </a:r>
              <a:r>
                <a:rPr kumimoji="1" lang="ko-KR" altLang="en-US" b="1" dirty="0" smtClean="0">
                  <a:solidFill>
                    <a:srgbClr val="6D6847"/>
                  </a:solidFill>
                </a:rPr>
                <a:t>하며</a:t>
              </a:r>
              <a:endParaRPr kumimoji="1" lang="en-US" altLang="ko-KR" b="1" dirty="0" smtClean="0">
                <a:solidFill>
                  <a:srgbClr val="6D6847"/>
                </a:solidFill>
              </a:endParaRPr>
            </a:p>
            <a:p>
              <a:r>
                <a:rPr kumimoji="1" lang="ko-KR" altLang="en-US" b="1" dirty="0" smtClean="0">
                  <a:solidFill>
                    <a:srgbClr val="002060"/>
                  </a:solidFill>
                </a:rPr>
                <a:t>적립포인트</a:t>
              </a:r>
              <a:r>
                <a:rPr kumimoji="1" lang="ko-KR" altLang="en-US" b="1" dirty="0" smtClean="0">
                  <a:solidFill>
                    <a:srgbClr val="6D6847"/>
                  </a:solidFill>
                </a:rPr>
                <a:t>를 주는 방식</a:t>
              </a:r>
              <a:endParaRPr kumimoji="1" lang="en-US" altLang="ko-KR" b="1" dirty="0" smtClean="0">
                <a:solidFill>
                  <a:srgbClr val="6D6847"/>
                </a:solidFill>
              </a:endParaRPr>
            </a:p>
            <a:p>
              <a:endParaRPr kumimoji="1" lang="en-US" altLang="ko-KR" b="1" dirty="0">
                <a:solidFill>
                  <a:srgbClr val="6D6847"/>
                </a:solidFill>
              </a:endParaRPr>
            </a:p>
            <a:p>
              <a:endParaRPr kumimoji="1" lang="en-US" altLang="ko-KR" b="1" dirty="0" smtClean="0">
                <a:solidFill>
                  <a:srgbClr val="6D6847"/>
                </a:solidFill>
              </a:endParaRPr>
            </a:p>
            <a:p>
              <a:endParaRPr kumimoji="1" lang="en-US" altLang="ko-KR" b="1" dirty="0" smtClean="0">
                <a:solidFill>
                  <a:srgbClr val="6D6847"/>
                </a:solidFill>
              </a:endParaRPr>
            </a:p>
            <a:p>
              <a:r>
                <a:rPr kumimoji="1" lang="en-US" altLang="ko-KR" b="1" dirty="0" smtClean="0">
                  <a:solidFill>
                    <a:srgbClr val="6D6847"/>
                  </a:solidFill>
                </a:rPr>
                <a:t>ex)</a:t>
              </a:r>
              <a:r>
                <a:rPr kumimoji="1" lang="ko-KR" altLang="en-US" b="1" dirty="0" smtClean="0">
                  <a:solidFill>
                    <a:srgbClr val="6D6847"/>
                  </a:solidFill>
                </a:rPr>
                <a:t>스타벅스에 몇 포인트 적립</a:t>
              </a:r>
              <a:endParaRPr kumimoji="1" lang="ko-KR" altLang="en-US" b="1" dirty="0">
                <a:solidFill>
                  <a:srgbClr val="6D6847"/>
                </a:solidFill>
              </a:endParaRPr>
            </a:p>
          </p:txBody>
        </p:sp>
        <p:pic>
          <p:nvPicPr>
            <p:cNvPr id="47" name="그림 4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03215" y="2572475"/>
              <a:ext cx="1932941" cy="3436341"/>
            </a:xfrm>
            <a:prstGeom prst="rect">
              <a:avLst/>
            </a:prstGeom>
          </p:spPr>
        </p:pic>
        <p:sp>
          <p:nvSpPr>
            <p:cNvPr id="15" name="오른쪽 화살표[R] 14"/>
            <p:cNvSpPr/>
            <p:nvPr/>
          </p:nvSpPr>
          <p:spPr>
            <a:xfrm>
              <a:off x="6117909" y="2250892"/>
              <a:ext cx="1186887" cy="499166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337083" y="1782412"/>
              <a:ext cx="7485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b="1" smtClean="0">
                  <a:solidFill>
                    <a:srgbClr val="6D6847"/>
                  </a:solidFill>
                </a:rPr>
                <a:t>제휴</a:t>
              </a:r>
              <a:endParaRPr kumimoji="1" lang="ko-KR" altLang="en-US" b="1">
                <a:solidFill>
                  <a:srgbClr val="6D6847"/>
                </a:solidFill>
              </a:endParaRPr>
            </a:p>
          </p:txBody>
        </p:sp>
        <p:grpSp>
          <p:nvGrpSpPr>
            <p:cNvPr id="22" name="그룹 21"/>
            <p:cNvGrpSpPr/>
            <p:nvPr/>
          </p:nvGrpSpPr>
          <p:grpSpPr>
            <a:xfrm>
              <a:off x="7460781" y="1093372"/>
              <a:ext cx="3485900" cy="2540000"/>
              <a:chOff x="7460781" y="1093372"/>
              <a:chExt cx="3485900" cy="2540000"/>
            </a:xfrm>
          </p:grpSpPr>
          <p:pic>
            <p:nvPicPr>
              <p:cNvPr id="17" name="그림 16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42113" y="1482488"/>
                <a:ext cx="2204568" cy="599848"/>
              </a:xfrm>
              <a:prstGeom prst="rect">
                <a:avLst/>
              </a:prstGeom>
            </p:spPr>
          </p:pic>
          <p:pic>
            <p:nvPicPr>
              <p:cNvPr id="19" name="그림 18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60781" y="1344756"/>
                <a:ext cx="1281332" cy="1281332"/>
              </a:xfrm>
              <a:prstGeom prst="rect">
                <a:avLst/>
              </a:prstGeom>
            </p:spPr>
          </p:pic>
          <p:pic>
            <p:nvPicPr>
              <p:cNvPr id="9" name="그림 8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82271" y="1093372"/>
                <a:ext cx="2540000" cy="2540000"/>
              </a:xfrm>
              <a:prstGeom prst="rect">
                <a:avLst/>
              </a:prstGeom>
            </p:spPr>
          </p:pic>
        </p:grpSp>
        <p:pic>
          <p:nvPicPr>
            <p:cNvPr id="48" name="그림 47"/>
            <p:cNvPicPr>
              <a:picLocks noChangeAspect="1"/>
            </p:cNvPicPr>
            <p:nvPr/>
          </p:nvPicPr>
          <p:blipFill>
            <a:blip r:embed="rId7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contras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82271" y="3633372"/>
              <a:ext cx="2743201" cy="2743201"/>
            </a:xfrm>
            <a:prstGeom prst="rect">
              <a:avLst/>
            </a:prstGeom>
          </p:spPr>
        </p:pic>
        <p:sp>
          <p:nvSpPr>
            <p:cNvPr id="49" name="오른쪽 화살표[R] 48"/>
            <p:cNvSpPr/>
            <p:nvPr/>
          </p:nvSpPr>
          <p:spPr>
            <a:xfrm>
              <a:off x="6215376" y="4774788"/>
              <a:ext cx="1186887" cy="499166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51" name="TextBox 50"/>
          <p:cNvSpPr txBox="1"/>
          <p:nvPr/>
        </p:nvSpPr>
        <p:spPr>
          <a:xfrm>
            <a:off x="2764290" y="3025893"/>
            <a:ext cx="685630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4400" b="1" dirty="0" smtClean="0">
                <a:solidFill>
                  <a:srgbClr val="6D6847"/>
                </a:solidFill>
              </a:rPr>
              <a:t>안전은 </a:t>
            </a:r>
            <a:r>
              <a:rPr kumimoji="1" lang="ko-KR" altLang="en-US" sz="4400" b="1" dirty="0" smtClean="0">
                <a:solidFill>
                  <a:srgbClr val="002060"/>
                </a:solidFill>
              </a:rPr>
              <a:t>귀찮음</a:t>
            </a:r>
            <a:r>
              <a:rPr kumimoji="1" lang="ko-KR" altLang="en-US" sz="4400" b="1" dirty="0" smtClean="0">
                <a:solidFill>
                  <a:srgbClr val="6D6847"/>
                </a:solidFill>
              </a:rPr>
              <a:t>을 댓가로 얻는다는 것을 </a:t>
            </a:r>
            <a:r>
              <a:rPr kumimoji="1" lang="ko-KR" altLang="en-US" sz="4400" b="1" dirty="0" smtClean="0">
                <a:solidFill>
                  <a:srgbClr val="002060"/>
                </a:solidFill>
              </a:rPr>
              <a:t>역이용</a:t>
            </a:r>
            <a:endParaRPr kumimoji="1" lang="ko-KR" altLang="en-US" sz="44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4777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7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" decel="1000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900" decel="100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413719" y="127762"/>
            <a:ext cx="685630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4400" b="1" dirty="0" smtClean="0">
                <a:solidFill>
                  <a:srgbClr val="002060"/>
                </a:solidFill>
              </a:rPr>
              <a:t>기대</a:t>
            </a:r>
            <a:r>
              <a:rPr kumimoji="1" lang="ko-KR" altLang="en-US" sz="4400" b="1" dirty="0" smtClean="0">
                <a:solidFill>
                  <a:srgbClr val="6D6847"/>
                </a:solidFill>
              </a:rPr>
              <a:t> 효과</a:t>
            </a:r>
            <a:endParaRPr kumimoji="1" lang="ko-KR" altLang="en-US" sz="4400" b="1" dirty="0">
              <a:solidFill>
                <a:srgbClr val="002060"/>
              </a:solidFill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6164083" y="2201186"/>
            <a:ext cx="5770597" cy="2786593"/>
            <a:chOff x="5516968" y="1497801"/>
            <a:chExt cx="5770597" cy="2786593"/>
          </a:xfrm>
        </p:grpSpPr>
        <p:sp>
          <p:nvSpPr>
            <p:cNvPr id="5" name="TextBox 4"/>
            <p:cNvSpPr txBox="1"/>
            <p:nvPr/>
          </p:nvSpPr>
          <p:spPr>
            <a:xfrm>
              <a:off x="5516968" y="1497801"/>
              <a:ext cx="4684541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4400" b="1" dirty="0" smtClean="0">
                  <a:solidFill>
                    <a:srgbClr val="6D6847"/>
                  </a:solidFill>
                </a:rPr>
                <a:t>대한민국 운전자</a:t>
              </a:r>
              <a:endParaRPr kumimoji="1" lang="en-US" altLang="ko-KR" sz="4400" b="1" dirty="0" smtClean="0">
                <a:solidFill>
                  <a:srgbClr val="6D6847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7859238" y="2506377"/>
              <a:ext cx="2616591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kumimoji="1" lang="en-US" altLang="ko-KR" sz="4400" b="1" dirty="0">
                  <a:solidFill>
                    <a:srgbClr val="002060"/>
                  </a:solidFill>
                </a:rPr>
                <a:t>“3</a:t>
              </a:r>
              <a:r>
                <a:rPr kumimoji="1" lang="ko-KR" altLang="en-US" sz="4400" b="1" dirty="0">
                  <a:solidFill>
                    <a:srgbClr val="002060"/>
                  </a:solidFill>
                </a:rPr>
                <a:t>천명의</a:t>
              </a:r>
              <a:r>
                <a:rPr kumimoji="1" lang="en-US" altLang="ko-KR" sz="4400" b="1" dirty="0" smtClean="0">
                  <a:solidFill>
                    <a:srgbClr val="002060"/>
                  </a:solidFill>
                </a:rPr>
                <a:t>”</a:t>
              </a:r>
              <a:endParaRPr kumimoji="1" lang="en-US" altLang="ko-KR" sz="4400" b="1" dirty="0">
                <a:solidFill>
                  <a:srgbClr val="002060"/>
                </a:solidFill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9974385" y="3514953"/>
              <a:ext cx="1313180" cy="769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ko-KR" altLang="en-US" sz="4400" b="1">
                  <a:solidFill>
                    <a:srgbClr val="6D6847"/>
                  </a:solidFill>
                </a:rPr>
                <a:t>안전</a:t>
              </a:r>
              <a:endParaRPr kumimoji="1" lang="ko-KR" altLang="en-US" sz="4400" b="1" dirty="0">
                <a:solidFill>
                  <a:srgbClr val="6D6847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6014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032652" y="1491174"/>
            <a:ext cx="2433709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0" smtClean="0">
                <a:solidFill>
                  <a:srgbClr val="002060"/>
                </a:solidFill>
                <a:latin typeface="Edwardian Script ITC" charset="0"/>
                <a:ea typeface="Edwardian Script ITC" charset="0"/>
                <a:cs typeface="Edwardian Script ITC" charset="0"/>
              </a:rPr>
              <a:t>fin</a:t>
            </a:r>
            <a:endParaRPr kumimoji="1" lang="ko-KR" altLang="en-US" sz="20000" dirty="0">
              <a:solidFill>
                <a:srgbClr val="002060"/>
              </a:solidFill>
              <a:latin typeface="Edwardian Script ITC" charset="0"/>
              <a:ea typeface="Edwardian Script ITC" charset="0"/>
              <a:cs typeface="Edwardian Script IT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2341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DA7719CC-9608-4B97-B4CC-3EFDDE20E95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65774" y="1343867"/>
            <a:ext cx="1943100" cy="1619250"/>
          </a:xfrm>
        </p:spPr>
        <p:txBody>
          <a:bodyPr>
            <a:normAutofit/>
          </a:bodyPr>
          <a:lstStyle/>
          <a:p>
            <a:r>
              <a:rPr lang="en-US" altLang="ko-KR" sz="4400" dirty="0">
                <a:solidFill>
                  <a:srgbClr val="002060"/>
                </a:solidFill>
              </a:rPr>
              <a:t> </a:t>
            </a:r>
            <a:r>
              <a:rPr lang="en-US" altLang="ko-KR" sz="4400" dirty="0" smtClean="0">
                <a:solidFill>
                  <a:srgbClr val="002060"/>
                </a:solidFill>
              </a:rPr>
              <a:t> </a:t>
            </a:r>
            <a:r>
              <a:rPr lang="en-US" altLang="ko-KR" sz="4400" dirty="0" smtClean="0">
                <a:solidFill>
                  <a:srgbClr val="6D6847"/>
                </a:solidFill>
              </a:rPr>
              <a:t>LOW</a:t>
            </a:r>
            <a:endParaRPr lang="ko-KR" altLang="en-US" sz="4400" dirty="0">
              <a:solidFill>
                <a:srgbClr val="6D6847"/>
              </a:solidFill>
            </a:endParaRPr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xmlns="" id="{12BD6592-BD9D-4D77-8100-00C6031B442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693459" y="4929848"/>
            <a:ext cx="1452563" cy="349250"/>
          </a:xfrm>
        </p:spPr>
        <p:txBody>
          <a:bodyPr>
            <a:noAutofit/>
          </a:bodyPr>
          <a:lstStyle/>
          <a:p>
            <a:r>
              <a:rPr lang="en-US" altLang="ko-KR" sz="4400" b="1" dirty="0" smtClean="0">
                <a:solidFill>
                  <a:srgbClr val="FFC000"/>
                </a:solidFill>
              </a:rPr>
              <a:t>why</a:t>
            </a:r>
            <a:endParaRPr lang="ko-KR" altLang="en-US" sz="4400" b="1" dirty="0">
              <a:solidFill>
                <a:srgbClr val="FFC000"/>
              </a:solidFill>
            </a:endParaRPr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xmlns="" id="{F5AC4DFF-454F-4E28-A054-52EC9023D08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258990" y="1133384"/>
            <a:ext cx="1452563" cy="349250"/>
          </a:xfrm>
        </p:spPr>
        <p:txBody>
          <a:bodyPr>
            <a:noAutofit/>
          </a:bodyPr>
          <a:lstStyle/>
          <a:p>
            <a:r>
              <a:rPr lang="en-US" altLang="ko-KR" sz="4400" b="1" dirty="0" smtClean="0">
                <a:solidFill>
                  <a:srgbClr val="FFC000"/>
                </a:solidFill>
              </a:rPr>
              <a:t>who</a:t>
            </a:r>
            <a:endParaRPr lang="ko-KR" altLang="en-US" sz="4400" b="1" dirty="0">
              <a:solidFill>
                <a:srgbClr val="FFC000"/>
              </a:solidFill>
            </a:endParaRPr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xmlns="" id="{F6D7ABDE-B1B2-4A58-8543-0A367A4C101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973025" y="4998087"/>
            <a:ext cx="1452563" cy="349250"/>
          </a:xfrm>
        </p:spPr>
        <p:txBody>
          <a:bodyPr>
            <a:noAutofit/>
          </a:bodyPr>
          <a:lstStyle/>
          <a:p>
            <a:r>
              <a:rPr lang="en-US" altLang="ko-KR" sz="4400" b="1" dirty="0" smtClean="0">
                <a:solidFill>
                  <a:srgbClr val="FFC000"/>
                </a:solidFill>
              </a:rPr>
              <a:t>how</a:t>
            </a:r>
            <a:endParaRPr lang="ko-KR" altLang="en-US" sz="4400" b="1" dirty="0">
              <a:solidFill>
                <a:srgbClr val="FFC0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 rot="1294805">
            <a:off x="990477" y="1053087"/>
            <a:ext cx="41215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6000" b="1" dirty="0" smtClean="0">
                <a:solidFill>
                  <a:srgbClr val="002060"/>
                </a:solidFill>
              </a:rPr>
              <a:t>F</a:t>
            </a:r>
            <a:endParaRPr kumimoji="1" lang="ko-KR" altLang="en-US" sz="60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2061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C1BE2B24-E9D1-470C-AB78-35856ED48B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622" y="1271319"/>
            <a:ext cx="678665" cy="1501775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Nanum Gothic" charset="-127"/>
                <a:ea typeface="Nanum Gothic" charset="-127"/>
                <a:cs typeface="Nanum Gothic" charset="-127"/>
              </a:rPr>
              <a:t>왜</a:t>
            </a:r>
            <a:r>
              <a:rPr lang="en-US" altLang="ko-KR" b="1" dirty="0" smtClean="0">
                <a:latin typeface="Nanum Gothic" charset="-127"/>
                <a:ea typeface="Nanum Gothic" charset="-127"/>
                <a:cs typeface="Nanum Gothic" charset="-127"/>
              </a:rPr>
              <a:t> </a:t>
            </a:r>
            <a:endParaRPr lang="ko-KR" altLang="en-US" b="1" dirty="0"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10622" y="3012836"/>
            <a:ext cx="392830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4400" b="1" dirty="0" smtClean="0">
                <a:solidFill>
                  <a:srgbClr val="002060"/>
                </a:solidFill>
                <a:latin typeface="Nanum Gothic" charset="-127"/>
                <a:ea typeface="Nanum Gothic" charset="-127"/>
                <a:cs typeface="Nanum Gothic" charset="-127"/>
              </a:rPr>
              <a:t>“Drive Keeper”</a:t>
            </a:r>
            <a:endParaRPr kumimoji="1" lang="ko-KR" altLang="en-US" sz="4400" b="1" dirty="0">
              <a:solidFill>
                <a:srgbClr val="002060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11983" y="4248444"/>
            <a:ext cx="13927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4400" b="1" dirty="0" smtClean="0">
                <a:solidFill>
                  <a:srgbClr val="6D6847"/>
                </a:solidFill>
                <a:latin typeface="Nanum Gothic" charset="-127"/>
                <a:ea typeface="Nanum Gothic" charset="-127"/>
                <a:cs typeface="Nanum Gothic" charset="-127"/>
              </a:rPr>
              <a:t>인가</a:t>
            </a:r>
            <a:r>
              <a:rPr kumimoji="1" lang="en-US" altLang="ko-KR" sz="4400" b="1" dirty="0" smtClean="0">
                <a:solidFill>
                  <a:srgbClr val="6D6847"/>
                </a:solidFill>
                <a:latin typeface="Nanum Gothic" charset="-127"/>
                <a:ea typeface="Nanum Gothic" charset="-127"/>
                <a:cs typeface="Nanum Gothic" charset="-127"/>
              </a:rPr>
              <a:t>?</a:t>
            </a:r>
            <a:endParaRPr kumimoji="1" lang="ko-KR" altLang="en-US" sz="4400" b="1" dirty="0">
              <a:solidFill>
                <a:srgbClr val="6D6847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0247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xmlns="" id="{C1BE2B24-E9D1-470C-AB78-35856ED48B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0918" y="1300643"/>
            <a:ext cx="2932910" cy="1501775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Nanum Gothic" charset="-127"/>
                <a:ea typeface="Nanum Gothic" charset="-127"/>
                <a:cs typeface="Nanum Gothic" charset="-127"/>
              </a:rPr>
              <a:t>사용자에게</a:t>
            </a:r>
            <a:endParaRPr lang="ko-KR" altLang="en-US" b="1" dirty="0"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928974" y="3042160"/>
            <a:ext cx="392830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4400" b="1" dirty="0" smtClean="0">
                <a:solidFill>
                  <a:srgbClr val="002060"/>
                </a:solidFill>
                <a:latin typeface="Nanum Gothic" charset="-127"/>
                <a:ea typeface="Nanum Gothic" charset="-127"/>
                <a:cs typeface="Nanum Gothic" charset="-127"/>
              </a:rPr>
              <a:t>“</a:t>
            </a:r>
            <a:r>
              <a:rPr kumimoji="1" lang="ko-KR" altLang="en-US" sz="4400" b="1" dirty="0" smtClean="0">
                <a:solidFill>
                  <a:srgbClr val="002060"/>
                </a:solidFill>
                <a:latin typeface="Nanum Gothic" charset="-127"/>
                <a:ea typeface="Nanum Gothic" charset="-127"/>
                <a:cs typeface="Nanum Gothic" charset="-127"/>
              </a:rPr>
              <a:t>아버지</a:t>
            </a:r>
            <a:r>
              <a:rPr kumimoji="1" lang="en-US" altLang="ko-KR" sz="4400" b="1" dirty="0" smtClean="0">
                <a:solidFill>
                  <a:srgbClr val="002060"/>
                </a:solidFill>
                <a:latin typeface="Nanum Gothic" charset="-127"/>
                <a:ea typeface="Nanum Gothic" charset="-127"/>
                <a:cs typeface="Nanum Gothic" charset="-127"/>
              </a:rPr>
              <a:t>”</a:t>
            </a:r>
            <a:endParaRPr kumimoji="1" lang="ko-KR" altLang="en-US" sz="4400" b="1" dirty="0">
              <a:solidFill>
                <a:srgbClr val="002060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893125" y="4051343"/>
            <a:ext cx="245950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4400" b="1" smtClean="0">
                <a:solidFill>
                  <a:srgbClr val="6D6847"/>
                </a:solidFill>
                <a:latin typeface="Nanum Gothic" charset="-127"/>
                <a:ea typeface="Nanum Gothic" charset="-127"/>
                <a:cs typeface="Nanum Gothic" charset="-127"/>
              </a:rPr>
              <a:t>같은 어플</a:t>
            </a:r>
            <a:endParaRPr kumimoji="1" lang="ko-KR" altLang="en-US" sz="4400" b="1" dirty="0">
              <a:solidFill>
                <a:srgbClr val="6D6847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7163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/>
          <p:cNvGrpSpPr/>
          <p:nvPr/>
        </p:nvGrpSpPr>
        <p:grpSpPr>
          <a:xfrm>
            <a:off x="3223746" y="581910"/>
            <a:ext cx="4804469" cy="5363643"/>
            <a:chOff x="-16816" y="764790"/>
            <a:chExt cx="4804469" cy="5363643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95034" y="1697110"/>
              <a:ext cx="2492619" cy="4431323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 rot="20161767">
              <a:off x="-16816" y="764790"/>
              <a:ext cx="3928302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sz="4400" b="1" dirty="0" smtClean="0">
                  <a:solidFill>
                    <a:srgbClr val="002060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해</a:t>
              </a:r>
              <a:r>
                <a:rPr kumimoji="1" lang="ko-KR" altLang="en-US" sz="4400" b="1" dirty="0" smtClean="0">
                  <a:solidFill>
                    <a:srgbClr val="6D6847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결책</a:t>
              </a:r>
              <a:r>
                <a:rPr kumimoji="1" lang="en-US" altLang="ko-KR" sz="4400" b="1" dirty="0" smtClean="0">
                  <a:solidFill>
                    <a:srgbClr val="6D6847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!!</a:t>
              </a:r>
              <a:endParaRPr kumimoji="1" lang="ko-KR" altLang="en-US" sz="4400" b="1" dirty="0">
                <a:solidFill>
                  <a:srgbClr val="6D6847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 rot="19786517">
            <a:off x="-497946" y="7331392"/>
            <a:ext cx="208859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400" b="1" smtClean="0">
                <a:solidFill>
                  <a:srgbClr val="002060"/>
                </a:solidFill>
              </a:rPr>
              <a:t>3 K</a:t>
            </a:r>
            <a:r>
              <a:rPr kumimoji="1" lang="en-US" altLang="ko-KR" sz="4400" b="1" smtClean="0">
                <a:solidFill>
                  <a:srgbClr val="6D6847"/>
                </a:solidFill>
              </a:rPr>
              <a:t>ey</a:t>
            </a:r>
            <a:r>
              <a:rPr kumimoji="1" lang="en-US" altLang="ko-KR" sz="4400" b="1" dirty="0" smtClean="0">
                <a:solidFill>
                  <a:srgbClr val="6D6847"/>
                </a:solidFill>
              </a:rPr>
              <a:t>!!</a:t>
            </a:r>
            <a:endParaRPr kumimoji="1" lang="ko-KR" altLang="en-US" sz="4400" b="1" dirty="0">
              <a:solidFill>
                <a:srgbClr val="6D6847"/>
              </a:solidFill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7138948" y="966630"/>
            <a:ext cx="3854548" cy="1520524"/>
            <a:chOff x="7086403" y="1149509"/>
            <a:chExt cx="3854548" cy="1520524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90662" y="1149509"/>
              <a:ext cx="3619500" cy="825500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7086403" y="2146813"/>
              <a:ext cx="385454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sz="2800" b="1" dirty="0" smtClean="0">
                  <a:solidFill>
                    <a:srgbClr val="6D6847"/>
                  </a:solidFill>
                </a:rPr>
                <a:t>공공데이터 사용</a:t>
              </a:r>
              <a:endParaRPr kumimoji="1" lang="ko-KR" altLang="en-US" sz="2800" b="1" dirty="0">
                <a:solidFill>
                  <a:srgbClr val="6D6847"/>
                </a:solidFill>
              </a:endParaRPr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7025683" y="2658958"/>
            <a:ext cx="3854548" cy="1907474"/>
            <a:chOff x="6973138" y="2841837"/>
            <a:chExt cx="3854548" cy="1907474"/>
          </a:xfrm>
        </p:grpSpPr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32999" y="2841837"/>
              <a:ext cx="3109742" cy="1735670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6973138" y="4226091"/>
              <a:ext cx="385454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sz="2800" b="1" dirty="0" smtClean="0">
                  <a:solidFill>
                    <a:srgbClr val="6D6847"/>
                  </a:solidFill>
                </a:rPr>
                <a:t>음성인식 보이스 봇</a:t>
              </a:r>
              <a:endParaRPr kumimoji="1" lang="ko-KR" altLang="en-US" sz="2800" b="1" dirty="0">
                <a:solidFill>
                  <a:srgbClr val="6D6847"/>
                </a:solidFill>
              </a:endParaRP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7004793" y="4822228"/>
            <a:ext cx="3854548" cy="1751991"/>
            <a:chOff x="6952248" y="5005107"/>
            <a:chExt cx="3854548" cy="1751991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 rotWithShape="1">
            <a:blip r:embed="rId5"/>
            <a:srcRect t="19869" b="22335"/>
            <a:stretch/>
          </p:blipFill>
          <p:spPr>
            <a:xfrm>
              <a:off x="7416303" y="5005107"/>
              <a:ext cx="2926438" cy="1128458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6952248" y="6233878"/>
              <a:ext cx="385454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sz="2800" b="1" smtClean="0">
                  <a:solidFill>
                    <a:srgbClr val="6D6847"/>
                  </a:solidFill>
                </a:rPr>
                <a:t>안전운전</a:t>
              </a:r>
              <a:endParaRPr kumimoji="1" lang="ko-KR" altLang="en-US" sz="2800" b="1" dirty="0">
                <a:solidFill>
                  <a:srgbClr val="6D6847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5271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4.07407E-6 L -0.24401 -0.0060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318" y="-3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28659 -0.09167 0.57318 -0.18334 0.6056 -0.27709 C 0.63815 -0.37084 0.20026 -0.4426 0.19492 -0.56227 C 0.18958 -0.68195 0.50703 -0.92315 0.57331 -0.99491 " pathEditMode="relative" ptsTypes="AAAA">
                                      <p:cBhvr>
                                        <p:cTn id="1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56" t="20924" r="26905" b="27794"/>
          <a:stretch/>
        </p:blipFill>
        <p:spPr>
          <a:xfrm flipH="1">
            <a:off x="648482" y="1181686"/>
            <a:ext cx="4655038" cy="351692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7405" y="1619348"/>
            <a:ext cx="3073400" cy="26416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11151" y="2194559"/>
            <a:ext cx="1800664" cy="180066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48482" y="4698610"/>
            <a:ext cx="645570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4400" b="1" dirty="0" smtClean="0">
                <a:solidFill>
                  <a:srgbClr val="6D6847"/>
                </a:solidFill>
              </a:rPr>
              <a:t>교통 안전은 무조건 </a:t>
            </a:r>
            <a:r>
              <a:rPr kumimoji="1" lang="ko-KR" altLang="en-US" sz="4400" b="1" dirty="0" smtClean="0">
                <a:solidFill>
                  <a:srgbClr val="002060"/>
                </a:solidFill>
              </a:rPr>
              <a:t>예방</a:t>
            </a:r>
            <a:r>
              <a:rPr kumimoji="1" lang="en-US" altLang="ko-KR" sz="4400" b="1" dirty="0" smtClean="0">
                <a:solidFill>
                  <a:srgbClr val="6D6847"/>
                </a:solidFill>
              </a:rPr>
              <a:t>!</a:t>
            </a:r>
            <a:endParaRPr kumimoji="1" lang="ko-KR" altLang="en-US" sz="4400" b="1" dirty="0">
              <a:solidFill>
                <a:srgbClr val="6D6847"/>
              </a:solidFill>
            </a:endParaRPr>
          </a:p>
        </p:txBody>
      </p:sp>
      <p:sp>
        <p:nvSpPr>
          <p:cNvPr id="9" name="폭발 2[E] 8"/>
          <p:cNvSpPr/>
          <p:nvPr/>
        </p:nvSpPr>
        <p:spPr>
          <a:xfrm>
            <a:off x="8342142" y="1197317"/>
            <a:ext cx="1844235" cy="1012873"/>
          </a:xfrm>
          <a:prstGeom prst="irregularSeal2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4637650" y="5468051"/>
            <a:ext cx="71450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4400" b="1" dirty="0" smtClean="0">
                <a:solidFill>
                  <a:srgbClr val="6D6847"/>
                </a:solidFill>
              </a:rPr>
              <a:t>사고의 요인으로 부터 </a:t>
            </a:r>
            <a:r>
              <a:rPr kumimoji="1" lang="ko-KR" altLang="en-US" sz="4400" b="1" dirty="0" smtClean="0">
                <a:solidFill>
                  <a:srgbClr val="002060"/>
                </a:solidFill>
              </a:rPr>
              <a:t>격리</a:t>
            </a:r>
            <a:r>
              <a:rPr kumimoji="1" lang="en-US" altLang="ko-KR" sz="4400" b="1" dirty="0" smtClean="0">
                <a:solidFill>
                  <a:srgbClr val="6D6847"/>
                </a:solidFill>
              </a:rPr>
              <a:t>!</a:t>
            </a:r>
            <a:endParaRPr kumimoji="1" lang="ko-KR" altLang="en-US" sz="4400" b="1" dirty="0">
              <a:solidFill>
                <a:srgbClr val="6D684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8422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9185" y="2698457"/>
            <a:ext cx="4368030" cy="286258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2978" y="1492055"/>
            <a:ext cx="3734371" cy="319336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235568" y="5952393"/>
            <a:ext cx="48674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800" b="1" smtClean="0">
                <a:solidFill>
                  <a:srgbClr val="6D6847"/>
                </a:solidFill>
              </a:rPr>
              <a:t>졸음 운전</a:t>
            </a:r>
            <a:endParaRPr kumimoji="1" lang="ko-KR" altLang="en-US" sz="2800" b="1" dirty="0">
              <a:solidFill>
                <a:srgbClr val="6D6847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676452" y="4911384"/>
            <a:ext cx="48674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800" b="1" dirty="0" smtClean="0">
                <a:solidFill>
                  <a:srgbClr val="6D6847"/>
                </a:solidFill>
              </a:rPr>
              <a:t>정체 운전</a:t>
            </a:r>
            <a:endParaRPr kumimoji="1" lang="ko-KR" altLang="en-US" sz="2800" b="1" dirty="0">
              <a:solidFill>
                <a:srgbClr val="6D6847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46355" y="407448"/>
            <a:ext cx="601224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4400" b="1" dirty="0" smtClean="0">
                <a:solidFill>
                  <a:srgbClr val="6D6847"/>
                </a:solidFill>
              </a:rPr>
              <a:t>정상 운전의</a:t>
            </a:r>
            <a:r>
              <a:rPr kumimoji="1" lang="en-US" altLang="ko-KR" sz="4400" b="1" dirty="0" smtClean="0">
                <a:solidFill>
                  <a:srgbClr val="6D6847"/>
                </a:solidFill>
              </a:rPr>
              <a:t> </a:t>
            </a:r>
            <a:r>
              <a:rPr kumimoji="1" lang="ko-KR" altLang="en-US" sz="4400" b="1" dirty="0" smtClean="0">
                <a:solidFill>
                  <a:srgbClr val="6D6847"/>
                </a:solidFill>
              </a:rPr>
              <a:t>       요소</a:t>
            </a:r>
            <a:endParaRPr kumimoji="1" lang="ko-KR" altLang="en-US" sz="4400" b="1" dirty="0">
              <a:solidFill>
                <a:srgbClr val="6D6847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 rot="20664911">
            <a:off x="3537603" y="362041"/>
            <a:ext cx="167405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4400" b="1" dirty="0" smtClean="0">
                <a:solidFill>
                  <a:srgbClr val="002060"/>
                </a:solidFill>
              </a:rPr>
              <a:t>위협</a:t>
            </a:r>
            <a:endParaRPr kumimoji="1" lang="ko-KR" altLang="en-US" sz="4400" b="1" dirty="0">
              <a:solidFill>
                <a:srgbClr val="002060"/>
              </a:solidFill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1399181" y="4129747"/>
            <a:ext cx="1836387" cy="450362"/>
            <a:chOff x="8426548" y="4346721"/>
            <a:chExt cx="1836387" cy="450362"/>
          </a:xfrm>
        </p:grpSpPr>
        <p:sp>
          <p:nvSpPr>
            <p:cNvPr id="15" name="타원 14"/>
            <p:cNvSpPr/>
            <p:nvPr/>
          </p:nvSpPr>
          <p:spPr>
            <a:xfrm>
              <a:off x="8426548" y="4346722"/>
              <a:ext cx="450361" cy="45036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6" name="타원 15"/>
            <p:cNvSpPr/>
            <p:nvPr/>
          </p:nvSpPr>
          <p:spPr>
            <a:xfrm>
              <a:off x="9119561" y="4346721"/>
              <a:ext cx="450361" cy="45036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7" name="타원 16"/>
            <p:cNvSpPr/>
            <p:nvPr/>
          </p:nvSpPr>
          <p:spPr>
            <a:xfrm>
              <a:off x="9812574" y="4346721"/>
              <a:ext cx="450361" cy="45036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4" name="TextBox 3"/>
          <p:cNvSpPr txBox="1"/>
          <p:nvPr/>
        </p:nvSpPr>
        <p:spPr>
          <a:xfrm rot="20695915">
            <a:off x="3230854" y="2057037"/>
            <a:ext cx="3066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dirty="0" smtClean="0"/>
              <a:t>고속도로 교통사고율 </a:t>
            </a:r>
            <a:r>
              <a:rPr kumimoji="1" lang="en-US" altLang="ko-KR" b="1" dirty="0" smtClean="0">
                <a:solidFill>
                  <a:srgbClr val="C00000"/>
                </a:solidFill>
              </a:rPr>
              <a:t>22.5%</a:t>
            </a:r>
            <a:endParaRPr kumimoji="1"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 rot="20820529">
            <a:off x="8095713" y="789599"/>
            <a:ext cx="3812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dirty="0" smtClean="0"/>
              <a:t>정체시 졸음 경험 유무 </a:t>
            </a:r>
            <a:r>
              <a:rPr kumimoji="1" lang="en-US" altLang="ko-KR" b="1" dirty="0" smtClean="0">
                <a:solidFill>
                  <a:srgbClr val="C00000"/>
                </a:solidFill>
              </a:rPr>
              <a:t>5</a:t>
            </a:r>
            <a:r>
              <a:rPr kumimoji="1" lang="ko-KR" altLang="en-US" b="1" dirty="0" smtClean="0">
                <a:solidFill>
                  <a:srgbClr val="C00000"/>
                </a:solidFill>
              </a:rPr>
              <a:t>명중 </a:t>
            </a:r>
            <a:r>
              <a:rPr kumimoji="1" lang="en-US" altLang="ko-KR" b="1" dirty="0" smtClean="0">
                <a:solidFill>
                  <a:srgbClr val="C00000"/>
                </a:solidFill>
              </a:rPr>
              <a:t>4</a:t>
            </a:r>
            <a:r>
              <a:rPr kumimoji="1" lang="ko-KR" altLang="en-US" b="1" dirty="0" smtClean="0">
                <a:solidFill>
                  <a:srgbClr val="C00000"/>
                </a:solidFill>
              </a:rPr>
              <a:t>명</a:t>
            </a:r>
            <a:endParaRPr kumimoji="1" lang="ko-KR" altLang="en-US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7406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8" grpId="0"/>
      <p:bldP spid="4" grpId="0"/>
      <p:bldP spid="1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6752492" y="388633"/>
            <a:ext cx="520504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4400" b="1" dirty="0" smtClean="0">
                <a:solidFill>
                  <a:srgbClr val="6D6847"/>
                </a:solidFill>
              </a:rPr>
              <a:t>교통 운전의 </a:t>
            </a:r>
            <a:r>
              <a:rPr kumimoji="1" lang="ko-KR" altLang="en-US" sz="4400" b="1" dirty="0">
                <a:solidFill>
                  <a:srgbClr val="6D6847"/>
                </a:solidFill>
              </a:rPr>
              <a:t> </a:t>
            </a:r>
            <a:r>
              <a:rPr kumimoji="1" lang="ko-KR" altLang="en-US" sz="4400" b="1" dirty="0" smtClean="0">
                <a:solidFill>
                  <a:srgbClr val="6D6847"/>
                </a:solidFill>
              </a:rPr>
              <a:t>     들</a:t>
            </a:r>
            <a:endParaRPr kumimoji="1" lang="ko-KR" altLang="en-US" sz="4400" b="1" dirty="0">
              <a:solidFill>
                <a:srgbClr val="6D6847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 rot="20302990">
            <a:off x="9870731" y="388633"/>
            <a:ext cx="136935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4400" b="1" smtClean="0">
                <a:solidFill>
                  <a:srgbClr val="002060"/>
                </a:solidFill>
              </a:rPr>
              <a:t>약자</a:t>
            </a:r>
            <a:endParaRPr kumimoji="1" lang="ko-KR" altLang="en-US" sz="4400" b="1">
              <a:solidFill>
                <a:srgbClr val="002060"/>
              </a:solidFill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9637214" y="4966088"/>
            <a:ext cx="1836387" cy="450362"/>
            <a:chOff x="8426548" y="4346721"/>
            <a:chExt cx="1836387" cy="450362"/>
          </a:xfrm>
        </p:grpSpPr>
        <p:sp>
          <p:nvSpPr>
            <p:cNvPr id="20" name="타원 19"/>
            <p:cNvSpPr/>
            <p:nvPr/>
          </p:nvSpPr>
          <p:spPr>
            <a:xfrm>
              <a:off x="8426548" y="4346722"/>
              <a:ext cx="450361" cy="45036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1" name="타원 20"/>
            <p:cNvSpPr/>
            <p:nvPr/>
          </p:nvSpPr>
          <p:spPr>
            <a:xfrm>
              <a:off x="9119561" y="4346721"/>
              <a:ext cx="450361" cy="45036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2" name="타원 21"/>
            <p:cNvSpPr/>
            <p:nvPr/>
          </p:nvSpPr>
          <p:spPr>
            <a:xfrm>
              <a:off x="9812574" y="4346721"/>
              <a:ext cx="450361" cy="45036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-356051" y="278554"/>
            <a:ext cx="5235809" cy="3423600"/>
            <a:chOff x="-356051" y="278554"/>
            <a:chExt cx="5235809" cy="3423600"/>
          </a:xfrm>
        </p:grpSpPr>
        <p:grpSp>
          <p:nvGrpSpPr>
            <p:cNvPr id="29" name="그룹 28"/>
            <p:cNvGrpSpPr/>
            <p:nvPr/>
          </p:nvGrpSpPr>
          <p:grpSpPr>
            <a:xfrm>
              <a:off x="-356051" y="388633"/>
              <a:ext cx="4647192" cy="3313521"/>
              <a:chOff x="-356051" y="388633"/>
              <a:chExt cx="4647192" cy="3313521"/>
            </a:xfrm>
          </p:grpSpPr>
          <p:pic>
            <p:nvPicPr>
              <p:cNvPr id="5" name="그림 4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87710" y="388633"/>
                <a:ext cx="4003431" cy="2668954"/>
              </a:xfrm>
              <a:prstGeom prst="rect">
                <a:avLst/>
              </a:prstGeom>
            </p:spPr>
          </p:pic>
          <p:sp>
            <p:nvSpPr>
              <p:cNvPr id="16" name="TextBox 15"/>
              <p:cNvSpPr txBox="1"/>
              <p:nvPr/>
            </p:nvSpPr>
            <p:spPr>
              <a:xfrm>
                <a:off x="-356051" y="3178934"/>
                <a:ext cx="317929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ko-KR" altLang="en-US" sz="2800" b="1" dirty="0" smtClean="0">
                    <a:solidFill>
                      <a:srgbClr val="6D6847"/>
                    </a:solidFill>
                  </a:rPr>
                  <a:t>유아 동승</a:t>
                </a:r>
                <a:endParaRPr kumimoji="1" lang="ko-KR" altLang="en-US" sz="2800" b="1" dirty="0">
                  <a:solidFill>
                    <a:srgbClr val="6D6847"/>
                  </a:solidFill>
                </a:endParaRPr>
              </a:p>
            </p:txBody>
          </p:sp>
        </p:grpSp>
        <p:sp>
          <p:nvSpPr>
            <p:cNvPr id="2" name="TextBox 1"/>
            <p:cNvSpPr txBox="1"/>
            <p:nvPr/>
          </p:nvSpPr>
          <p:spPr>
            <a:xfrm rot="935942">
              <a:off x="2635283" y="278554"/>
              <a:ext cx="224447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b="1" dirty="0" smtClean="0"/>
                <a:t>지난해 대비 어린이</a:t>
              </a:r>
              <a:endParaRPr kumimoji="1" lang="en-US" altLang="ko-KR" b="1" dirty="0" smtClean="0"/>
            </a:p>
            <a:p>
              <a:r>
                <a:rPr kumimoji="1" lang="ko-KR" altLang="en-US" b="1" dirty="0" smtClean="0"/>
                <a:t>사망자수 </a:t>
              </a:r>
              <a:r>
                <a:rPr kumimoji="1" lang="en-US" altLang="ko-KR" b="1" dirty="0" smtClean="0">
                  <a:solidFill>
                    <a:srgbClr val="C00000"/>
                  </a:solidFill>
                </a:rPr>
                <a:t>189%</a:t>
              </a:r>
              <a:r>
                <a:rPr kumimoji="1" lang="ko-KR" altLang="en-US" b="1" dirty="0" smtClean="0">
                  <a:solidFill>
                    <a:srgbClr val="C00000"/>
                  </a:solidFill>
                </a:rPr>
                <a:t>증가</a:t>
              </a:r>
              <a:endParaRPr kumimoji="1" lang="ko-KR" altLang="en-US" b="1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1493302" y="1157556"/>
            <a:ext cx="5710464" cy="3727478"/>
            <a:chOff x="1493302" y="1157556"/>
            <a:chExt cx="5710464" cy="3727478"/>
          </a:xfrm>
        </p:grpSpPr>
        <p:grpSp>
          <p:nvGrpSpPr>
            <p:cNvPr id="26" name="그룹 25"/>
            <p:cNvGrpSpPr/>
            <p:nvPr/>
          </p:nvGrpSpPr>
          <p:grpSpPr>
            <a:xfrm>
              <a:off x="1493302" y="1662196"/>
              <a:ext cx="4675347" cy="3222838"/>
              <a:chOff x="1751758" y="1768451"/>
              <a:chExt cx="4675347" cy="3222838"/>
            </a:xfrm>
          </p:grpSpPr>
          <p:pic>
            <p:nvPicPr>
              <p:cNvPr id="11" name="그림 10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61586" y="1768451"/>
                <a:ext cx="3865519" cy="2578271"/>
              </a:xfrm>
              <a:prstGeom prst="rect">
                <a:avLst/>
              </a:prstGeom>
            </p:spPr>
          </p:pic>
          <p:sp>
            <p:nvSpPr>
              <p:cNvPr id="17" name="TextBox 16"/>
              <p:cNvSpPr txBox="1"/>
              <p:nvPr/>
            </p:nvSpPr>
            <p:spPr>
              <a:xfrm>
                <a:off x="1751758" y="4468069"/>
                <a:ext cx="317929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ko-KR" altLang="en-US" sz="2800" b="1" dirty="0" smtClean="0">
                    <a:solidFill>
                      <a:srgbClr val="6D6847"/>
                    </a:solidFill>
                  </a:rPr>
                  <a:t>고령 운전</a:t>
                </a:r>
                <a:endParaRPr kumimoji="1" lang="ko-KR" altLang="en-US" sz="2800" b="1" dirty="0">
                  <a:solidFill>
                    <a:srgbClr val="6D6847"/>
                  </a:solidFill>
                </a:endParaRPr>
              </a:p>
            </p:txBody>
          </p:sp>
        </p:grpSp>
        <p:sp>
          <p:nvSpPr>
            <p:cNvPr id="30" name="TextBox 29"/>
            <p:cNvSpPr txBox="1"/>
            <p:nvPr/>
          </p:nvSpPr>
          <p:spPr>
            <a:xfrm rot="1155228">
              <a:off x="4959291" y="1157556"/>
              <a:ext cx="224447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b="1" dirty="0" smtClean="0"/>
                <a:t>고령운전자 사고율 일반운전의 </a:t>
              </a:r>
              <a:r>
                <a:rPr kumimoji="1" lang="ko-KR" altLang="en-US" b="1" dirty="0" smtClean="0">
                  <a:solidFill>
                    <a:srgbClr val="C00000"/>
                  </a:solidFill>
                </a:rPr>
                <a:t>약</a:t>
              </a:r>
              <a:r>
                <a:rPr kumimoji="1" lang="en-US" altLang="ko-KR" b="1" dirty="0" smtClean="0">
                  <a:solidFill>
                    <a:srgbClr val="C00000"/>
                  </a:solidFill>
                </a:rPr>
                <a:t>1.7</a:t>
              </a:r>
              <a:r>
                <a:rPr kumimoji="1" lang="ko-KR" altLang="en-US" b="1" dirty="0" smtClean="0">
                  <a:solidFill>
                    <a:srgbClr val="C00000"/>
                  </a:solidFill>
                </a:rPr>
                <a:t>배</a:t>
              </a:r>
              <a:endParaRPr kumimoji="1" lang="ko-KR" altLang="en-US" b="1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5162843" y="3553879"/>
            <a:ext cx="5104026" cy="3092162"/>
            <a:chOff x="5162843" y="3553879"/>
            <a:chExt cx="5104026" cy="3092162"/>
          </a:xfrm>
        </p:grpSpPr>
        <p:grpSp>
          <p:nvGrpSpPr>
            <p:cNvPr id="28" name="그룹 27"/>
            <p:cNvGrpSpPr/>
            <p:nvPr/>
          </p:nvGrpSpPr>
          <p:grpSpPr>
            <a:xfrm>
              <a:off x="5162843" y="3837399"/>
              <a:ext cx="3362492" cy="2808642"/>
              <a:chOff x="5162843" y="3837399"/>
              <a:chExt cx="3362492" cy="2808642"/>
            </a:xfrm>
          </p:grpSpPr>
          <p:pic>
            <p:nvPicPr>
              <p:cNvPr id="24" name="그림 23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55241" y="3837399"/>
                <a:ext cx="2770094" cy="2257377"/>
              </a:xfrm>
              <a:prstGeom prst="rect">
                <a:avLst/>
              </a:prstGeom>
            </p:spPr>
          </p:pic>
          <p:sp>
            <p:nvSpPr>
              <p:cNvPr id="27" name="TextBox 26"/>
              <p:cNvSpPr txBox="1"/>
              <p:nvPr/>
            </p:nvSpPr>
            <p:spPr>
              <a:xfrm>
                <a:off x="5162843" y="6122821"/>
                <a:ext cx="317929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ko-KR" altLang="en-US" sz="2800" b="1" smtClean="0">
                    <a:solidFill>
                      <a:srgbClr val="6D6847"/>
                    </a:solidFill>
                  </a:rPr>
                  <a:t>초보 </a:t>
                </a:r>
                <a:r>
                  <a:rPr kumimoji="1" lang="ko-KR" altLang="en-US" sz="2800" b="1" dirty="0" smtClean="0">
                    <a:solidFill>
                      <a:srgbClr val="6D6847"/>
                    </a:solidFill>
                  </a:rPr>
                  <a:t>운전</a:t>
                </a:r>
                <a:endParaRPr kumimoji="1" lang="ko-KR" altLang="en-US" sz="2800" b="1" dirty="0">
                  <a:solidFill>
                    <a:srgbClr val="6D6847"/>
                  </a:solidFill>
                </a:endParaRPr>
              </a:p>
            </p:txBody>
          </p:sp>
        </p:grpSp>
        <p:sp>
          <p:nvSpPr>
            <p:cNvPr id="31" name="TextBox 30"/>
            <p:cNvSpPr txBox="1"/>
            <p:nvPr/>
          </p:nvSpPr>
          <p:spPr>
            <a:xfrm rot="1100807">
              <a:off x="7895679" y="3553879"/>
              <a:ext cx="237119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b="1" dirty="0" smtClean="0"/>
                <a:t>초보운전자 사고율</a:t>
              </a:r>
              <a:endParaRPr kumimoji="1" lang="en-US" altLang="ko-KR" b="1" dirty="0" smtClean="0"/>
            </a:p>
            <a:p>
              <a:r>
                <a:rPr kumimoji="1" lang="ko-KR" altLang="en-US" b="1" dirty="0" smtClean="0"/>
                <a:t>일반운전의 </a:t>
              </a:r>
              <a:r>
                <a:rPr kumimoji="1" lang="ko-KR" altLang="en-US" b="1" dirty="0" smtClean="0">
                  <a:solidFill>
                    <a:srgbClr val="C00000"/>
                  </a:solidFill>
                </a:rPr>
                <a:t>약 </a:t>
              </a:r>
              <a:r>
                <a:rPr kumimoji="1" lang="en-US" altLang="ko-KR" b="1" dirty="0" smtClean="0">
                  <a:solidFill>
                    <a:srgbClr val="C00000"/>
                  </a:solidFill>
                </a:rPr>
                <a:t>1.4</a:t>
              </a:r>
              <a:r>
                <a:rPr kumimoji="1" lang="ko-KR" altLang="en-US" b="1" dirty="0" smtClean="0">
                  <a:solidFill>
                    <a:srgbClr val="C00000"/>
                  </a:solidFill>
                </a:rPr>
                <a:t>배</a:t>
              </a:r>
              <a:endParaRPr kumimoji="1" lang="ko-KR" altLang="en-US" b="1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3116736" y="2452464"/>
            <a:ext cx="5603310" cy="3427768"/>
            <a:chOff x="3116736" y="2452464"/>
            <a:chExt cx="5603310" cy="3427768"/>
          </a:xfrm>
        </p:grpSpPr>
        <p:grpSp>
          <p:nvGrpSpPr>
            <p:cNvPr id="25" name="그룹 24"/>
            <p:cNvGrpSpPr/>
            <p:nvPr/>
          </p:nvGrpSpPr>
          <p:grpSpPr>
            <a:xfrm>
              <a:off x="3116736" y="2951331"/>
              <a:ext cx="4337110" cy="2928901"/>
              <a:chOff x="3761093" y="3702154"/>
              <a:chExt cx="4337110" cy="2928901"/>
            </a:xfrm>
          </p:grpSpPr>
          <p:pic>
            <p:nvPicPr>
              <p:cNvPr id="12" name="그림 11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494345" y="3702154"/>
                <a:ext cx="3603858" cy="2405575"/>
              </a:xfrm>
              <a:prstGeom prst="rect">
                <a:avLst/>
              </a:prstGeom>
            </p:spPr>
          </p:pic>
          <p:sp>
            <p:nvSpPr>
              <p:cNvPr id="18" name="TextBox 17"/>
              <p:cNvSpPr txBox="1"/>
              <p:nvPr/>
            </p:nvSpPr>
            <p:spPr>
              <a:xfrm>
                <a:off x="3761093" y="6107835"/>
                <a:ext cx="317929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ko-KR" altLang="en-US" sz="2800" b="1" dirty="0" smtClean="0">
                    <a:solidFill>
                      <a:srgbClr val="6D6847"/>
                    </a:solidFill>
                  </a:rPr>
                  <a:t>임산부 운전</a:t>
                </a:r>
                <a:endParaRPr kumimoji="1" lang="ko-KR" altLang="en-US" sz="2800" b="1" dirty="0">
                  <a:solidFill>
                    <a:srgbClr val="6D6847"/>
                  </a:solidFill>
                </a:endParaRPr>
              </a:p>
            </p:txBody>
          </p:sp>
        </p:grpSp>
        <p:sp>
          <p:nvSpPr>
            <p:cNvPr id="32" name="TextBox 31"/>
            <p:cNvSpPr txBox="1"/>
            <p:nvPr/>
          </p:nvSpPr>
          <p:spPr>
            <a:xfrm rot="1050636">
              <a:off x="6348856" y="2452464"/>
              <a:ext cx="237119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b="1" dirty="0" smtClean="0"/>
                <a:t>임산부 사고시 </a:t>
              </a:r>
              <a:r>
                <a:rPr kumimoji="1" lang="ko-KR" altLang="en-US" b="1" dirty="0" smtClean="0">
                  <a:solidFill>
                    <a:srgbClr val="C00000"/>
                  </a:solidFill>
                </a:rPr>
                <a:t>아이와 산모</a:t>
              </a:r>
              <a:r>
                <a:rPr kumimoji="1" lang="ko-KR" altLang="en-US" b="1" dirty="0" smtClean="0"/>
                <a:t> 모두 위험</a:t>
              </a:r>
              <a:endParaRPr kumimoji="1" lang="ko-KR" alt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403262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562708" y="515242"/>
            <a:ext cx="9003323" cy="769441"/>
            <a:chOff x="2954215" y="388633"/>
            <a:chExt cx="9003323" cy="769441"/>
          </a:xfrm>
        </p:grpSpPr>
        <p:sp>
          <p:nvSpPr>
            <p:cNvPr id="14" name="TextBox 13"/>
            <p:cNvSpPr txBox="1"/>
            <p:nvPr/>
          </p:nvSpPr>
          <p:spPr>
            <a:xfrm>
              <a:off x="2954215" y="388633"/>
              <a:ext cx="9003323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4400" b="1" dirty="0" smtClean="0">
                  <a:solidFill>
                    <a:srgbClr val="6D6847"/>
                  </a:solidFill>
                </a:rPr>
                <a:t>봇으로 사용자에게 정보       </a:t>
              </a:r>
              <a:endParaRPr kumimoji="1" lang="ko-KR" altLang="en-US" sz="4400" b="1" dirty="0">
                <a:solidFill>
                  <a:srgbClr val="6D6847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 rot="20302990">
              <a:off x="9040739" y="388633"/>
              <a:ext cx="1369354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4400" b="1" smtClean="0">
                  <a:solidFill>
                    <a:srgbClr val="002060"/>
                  </a:solidFill>
                </a:rPr>
                <a:t>수집</a:t>
              </a:r>
              <a:endParaRPr kumimoji="1" lang="ko-KR" altLang="en-US" sz="4400" b="1" dirty="0">
                <a:solidFill>
                  <a:srgbClr val="002060"/>
                </a:solidFill>
              </a:endParaRPr>
            </a:p>
          </p:txBody>
        </p:sp>
      </p:grpSp>
      <p:grpSp>
        <p:nvGrpSpPr>
          <p:cNvPr id="36" name="그룹 35"/>
          <p:cNvGrpSpPr/>
          <p:nvPr/>
        </p:nvGrpSpPr>
        <p:grpSpPr>
          <a:xfrm>
            <a:off x="436097" y="1509859"/>
            <a:ext cx="5530556" cy="4682732"/>
            <a:chOff x="1041008" y="1509859"/>
            <a:chExt cx="5530556" cy="4682732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41008" y="2086542"/>
              <a:ext cx="3694333" cy="3694333"/>
            </a:xfrm>
            <a:prstGeom prst="rect">
              <a:avLst/>
            </a:prstGeom>
          </p:spPr>
        </p:pic>
        <p:cxnSp>
          <p:nvCxnSpPr>
            <p:cNvPr id="6" name="직선 연결선[R] 5"/>
            <p:cNvCxnSpPr/>
            <p:nvPr/>
          </p:nvCxnSpPr>
          <p:spPr>
            <a:xfrm flipH="1">
              <a:off x="3840479" y="1509859"/>
              <a:ext cx="717453" cy="867581"/>
            </a:xfrm>
            <a:prstGeom prst="line">
              <a:avLst/>
            </a:prstGeom>
            <a:ln>
              <a:solidFill>
                <a:srgbClr val="6D68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[R] 28"/>
            <p:cNvCxnSpPr/>
            <p:nvPr/>
          </p:nvCxnSpPr>
          <p:spPr>
            <a:xfrm flipH="1" flipV="1">
              <a:off x="4021015" y="2602616"/>
              <a:ext cx="1043353" cy="185225"/>
            </a:xfrm>
            <a:prstGeom prst="line">
              <a:avLst/>
            </a:prstGeom>
            <a:ln>
              <a:solidFill>
                <a:srgbClr val="6D68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4328941" y="1940077"/>
              <a:ext cx="99020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2800" b="1" dirty="0" smtClean="0">
                  <a:solidFill>
                    <a:srgbClr val="6D6847"/>
                  </a:solidFill>
                </a:rPr>
                <a:t>남자</a:t>
              </a:r>
              <a:r>
                <a:rPr kumimoji="1" lang="en-US" altLang="ko-KR" sz="2800" b="1" dirty="0" smtClean="0">
                  <a:solidFill>
                    <a:srgbClr val="6D6847"/>
                  </a:solidFill>
                </a:rPr>
                <a:t>!</a:t>
              </a:r>
              <a:endParaRPr kumimoji="1" lang="ko-KR" altLang="en-US" sz="2800" b="1" dirty="0">
                <a:solidFill>
                  <a:srgbClr val="6D6847"/>
                </a:solidFill>
              </a:endParaRPr>
            </a:p>
          </p:txBody>
        </p:sp>
        <p:cxnSp>
          <p:nvCxnSpPr>
            <p:cNvPr id="30" name="직선 연결선[R] 29"/>
            <p:cNvCxnSpPr/>
            <p:nvPr/>
          </p:nvCxnSpPr>
          <p:spPr>
            <a:xfrm flipH="1">
              <a:off x="4616937" y="3132666"/>
              <a:ext cx="717453" cy="867581"/>
            </a:xfrm>
            <a:prstGeom prst="line">
              <a:avLst/>
            </a:prstGeom>
            <a:ln>
              <a:solidFill>
                <a:srgbClr val="6D68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[R] 30"/>
            <p:cNvCxnSpPr/>
            <p:nvPr/>
          </p:nvCxnSpPr>
          <p:spPr>
            <a:xfrm flipH="1" flipV="1">
              <a:off x="4797473" y="4225423"/>
              <a:ext cx="1043353" cy="185225"/>
            </a:xfrm>
            <a:prstGeom prst="line">
              <a:avLst/>
            </a:prstGeom>
            <a:ln>
              <a:solidFill>
                <a:srgbClr val="6D68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5110087" y="3477027"/>
              <a:ext cx="146147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2800" b="1" smtClean="0">
                  <a:solidFill>
                    <a:srgbClr val="6D6847"/>
                  </a:solidFill>
                </a:rPr>
                <a:t>3</a:t>
              </a:r>
              <a:r>
                <a:rPr kumimoji="1" lang="ko-KR" altLang="en-US" sz="2800" b="1" dirty="0" smtClean="0">
                  <a:solidFill>
                    <a:srgbClr val="6D6847"/>
                  </a:solidFill>
                </a:rPr>
                <a:t>년</a:t>
              </a:r>
              <a:r>
                <a:rPr kumimoji="1" lang="en-US" altLang="ko-KR" sz="2800" b="1" dirty="0" smtClean="0">
                  <a:solidFill>
                    <a:srgbClr val="6D6847"/>
                  </a:solidFill>
                </a:rPr>
                <a:t>!</a:t>
              </a:r>
              <a:endParaRPr kumimoji="1" lang="ko-KR" altLang="en-US" sz="2800" b="1" dirty="0">
                <a:solidFill>
                  <a:srgbClr val="6D6847"/>
                </a:solidFill>
              </a:endParaRPr>
            </a:p>
          </p:txBody>
        </p:sp>
        <p:cxnSp>
          <p:nvCxnSpPr>
            <p:cNvPr id="32" name="직선 연결선[R] 31"/>
            <p:cNvCxnSpPr/>
            <p:nvPr/>
          </p:nvCxnSpPr>
          <p:spPr>
            <a:xfrm flipH="1">
              <a:off x="4668521" y="4980185"/>
              <a:ext cx="1172305" cy="112320"/>
            </a:xfrm>
            <a:prstGeom prst="line">
              <a:avLst/>
            </a:prstGeom>
            <a:ln>
              <a:solidFill>
                <a:srgbClr val="6D68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[R] 32"/>
            <p:cNvCxnSpPr/>
            <p:nvPr/>
          </p:nvCxnSpPr>
          <p:spPr>
            <a:xfrm flipH="1" flipV="1">
              <a:off x="4588412" y="5734970"/>
              <a:ext cx="1038665" cy="457621"/>
            </a:xfrm>
            <a:prstGeom prst="line">
              <a:avLst/>
            </a:prstGeom>
            <a:ln>
              <a:solidFill>
                <a:srgbClr val="6D68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/>
            <p:cNvSpPr txBox="1"/>
            <p:nvPr/>
          </p:nvSpPr>
          <p:spPr>
            <a:xfrm>
              <a:off x="5064369" y="5233182"/>
              <a:ext cx="137863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2800" b="1" dirty="0" smtClean="0">
                  <a:solidFill>
                    <a:srgbClr val="6D6847"/>
                  </a:solidFill>
                </a:rPr>
                <a:t>아니</a:t>
              </a:r>
              <a:r>
                <a:rPr kumimoji="1" lang="en-US" altLang="ko-KR" sz="2800" b="1" dirty="0" smtClean="0">
                  <a:solidFill>
                    <a:srgbClr val="6D6847"/>
                  </a:solidFill>
                </a:rPr>
                <a:t>!</a:t>
              </a:r>
              <a:endParaRPr kumimoji="1" lang="ko-KR" altLang="en-US" sz="2800" b="1" dirty="0">
                <a:solidFill>
                  <a:srgbClr val="6D6847"/>
                </a:solidFill>
              </a:endParaRP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6855824" y="1142503"/>
            <a:ext cx="5087038" cy="5282264"/>
            <a:chOff x="6855824" y="1142503"/>
            <a:chExt cx="5087038" cy="5282264"/>
          </a:xfrm>
        </p:grpSpPr>
        <p:cxnSp>
          <p:nvCxnSpPr>
            <p:cNvPr id="37" name="직선 연결선[R] 36"/>
            <p:cNvCxnSpPr/>
            <p:nvPr/>
          </p:nvCxnSpPr>
          <p:spPr>
            <a:xfrm flipH="1" flipV="1">
              <a:off x="7327071" y="1509859"/>
              <a:ext cx="1478082" cy="622375"/>
            </a:xfrm>
            <a:prstGeom prst="line">
              <a:avLst/>
            </a:prstGeom>
            <a:ln>
              <a:solidFill>
                <a:srgbClr val="6D68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[R] 37"/>
            <p:cNvCxnSpPr/>
            <p:nvPr/>
          </p:nvCxnSpPr>
          <p:spPr>
            <a:xfrm flipH="1">
              <a:off x="7286040" y="2559530"/>
              <a:ext cx="1559171" cy="228311"/>
            </a:xfrm>
            <a:prstGeom prst="line">
              <a:avLst/>
            </a:prstGeom>
            <a:ln>
              <a:solidFill>
                <a:srgbClr val="6D68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/>
            <p:cNvSpPr txBox="1"/>
            <p:nvPr/>
          </p:nvSpPr>
          <p:spPr>
            <a:xfrm>
              <a:off x="6974206" y="1962240"/>
              <a:ext cx="150250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2800" b="1" smtClean="0">
                  <a:solidFill>
                    <a:srgbClr val="6D6847"/>
                  </a:solidFill>
                </a:rPr>
                <a:t>성별은</a:t>
              </a:r>
              <a:r>
                <a:rPr kumimoji="1" lang="en-US" altLang="ko-KR" sz="2800" b="1" dirty="0" smtClean="0">
                  <a:solidFill>
                    <a:srgbClr val="6D6847"/>
                  </a:solidFill>
                </a:rPr>
                <a:t>?</a:t>
              </a:r>
              <a:endParaRPr kumimoji="1" lang="ko-KR" altLang="en-US" sz="2800" b="1" dirty="0">
                <a:solidFill>
                  <a:srgbClr val="6D6847"/>
                </a:solidFill>
              </a:endParaRPr>
            </a:p>
          </p:txBody>
        </p:sp>
        <p:cxnSp>
          <p:nvCxnSpPr>
            <p:cNvPr id="48" name="직선 연결선[R] 47"/>
            <p:cNvCxnSpPr/>
            <p:nvPr/>
          </p:nvCxnSpPr>
          <p:spPr>
            <a:xfrm flipH="1" flipV="1">
              <a:off x="7282353" y="3095893"/>
              <a:ext cx="1478082" cy="622375"/>
            </a:xfrm>
            <a:prstGeom prst="line">
              <a:avLst/>
            </a:prstGeom>
            <a:ln>
              <a:solidFill>
                <a:srgbClr val="6D68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[R] 48"/>
            <p:cNvCxnSpPr/>
            <p:nvPr/>
          </p:nvCxnSpPr>
          <p:spPr>
            <a:xfrm flipH="1">
              <a:off x="7282354" y="4162056"/>
              <a:ext cx="1478081" cy="430431"/>
            </a:xfrm>
            <a:prstGeom prst="line">
              <a:avLst/>
            </a:prstGeom>
            <a:ln>
              <a:solidFill>
                <a:srgbClr val="6D68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/>
            <p:cNvSpPr txBox="1"/>
            <p:nvPr/>
          </p:nvSpPr>
          <p:spPr>
            <a:xfrm>
              <a:off x="6855824" y="3667577"/>
              <a:ext cx="136496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2800" b="1" dirty="0" smtClean="0">
                  <a:solidFill>
                    <a:srgbClr val="6D6847"/>
                  </a:solidFill>
                </a:rPr>
                <a:t>면허는</a:t>
              </a:r>
              <a:r>
                <a:rPr kumimoji="1" lang="en-US" altLang="ko-KR" sz="2800" b="1" dirty="0" smtClean="0">
                  <a:solidFill>
                    <a:srgbClr val="6D6847"/>
                  </a:solidFill>
                </a:rPr>
                <a:t>?</a:t>
              </a:r>
              <a:endParaRPr kumimoji="1" lang="ko-KR" altLang="en-US" sz="2800" b="1" dirty="0">
                <a:solidFill>
                  <a:srgbClr val="6D6847"/>
                </a:solidFill>
              </a:endParaRPr>
            </a:p>
          </p:txBody>
        </p:sp>
        <p:cxnSp>
          <p:nvCxnSpPr>
            <p:cNvPr id="52" name="직선 연결선[R] 51"/>
            <p:cNvCxnSpPr/>
            <p:nvPr/>
          </p:nvCxnSpPr>
          <p:spPr>
            <a:xfrm flipH="1" flipV="1">
              <a:off x="7240540" y="4899433"/>
              <a:ext cx="1478082" cy="273684"/>
            </a:xfrm>
            <a:prstGeom prst="line">
              <a:avLst/>
            </a:prstGeom>
            <a:ln>
              <a:solidFill>
                <a:srgbClr val="6D68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[R] 52"/>
            <p:cNvCxnSpPr/>
            <p:nvPr/>
          </p:nvCxnSpPr>
          <p:spPr>
            <a:xfrm flipH="1">
              <a:off x="7240541" y="5651632"/>
              <a:ext cx="1478081" cy="773135"/>
            </a:xfrm>
            <a:prstGeom prst="line">
              <a:avLst/>
            </a:prstGeom>
            <a:ln>
              <a:solidFill>
                <a:srgbClr val="6D68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/>
            <p:cNvSpPr txBox="1"/>
            <p:nvPr/>
          </p:nvSpPr>
          <p:spPr>
            <a:xfrm>
              <a:off x="7020098" y="5279284"/>
              <a:ext cx="136496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2800" b="1" dirty="0" smtClean="0">
                  <a:solidFill>
                    <a:srgbClr val="6D6847"/>
                  </a:solidFill>
                </a:rPr>
                <a:t>색맹</a:t>
              </a:r>
              <a:r>
                <a:rPr kumimoji="1" lang="en-US" altLang="ko-KR" sz="2800" b="1" dirty="0" smtClean="0">
                  <a:solidFill>
                    <a:srgbClr val="6D6847"/>
                  </a:solidFill>
                </a:rPr>
                <a:t>?</a:t>
              </a:r>
              <a:endParaRPr kumimoji="1" lang="ko-KR" altLang="en-US" sz="2800" b="1" dirty="0">
                <a:solidFill>
                  <a:srgbClr val="6D6847"/>
                </a:solidFill>
              </a:endParaRPr>
            </a:p>
          </p:txBody>
        </p:sp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02187" y="1142503"/>
              <a:ext cx="2840675" cy="50500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77976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회색조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45701</TotalTime>
  <Words>258</Words>
  <Application>Microsoft Macintosh PowerPoint</Application>
  <PresentationFormat>와이드스크린</PresentationFormat>
  <Paragraphs>101</Paragraphs>
  <Slides>16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3" baseType="lpstr">
      <vt:lpstr>맑은 고딕</vt:lpstr>
      <vt:lpstr>Adobe Arabic</vt:lpstr>
      <vt:lpstr>Adobe Ming Std L</vt:lpstr>
      <vt:lpstr>Arial</vt:lpstr>
      <vt:lpstr>Edwardian Script ITC</vt:lpstr>
      <vt:lpstr>Nanum Gothic</vt:lpstr>
      <vt:lpstr>Office 테마</vt:lpstr>
      <vt:lpstr>Drive   eeper</vt:lpstr>
      <vt:lpstr>PowerPoint 프레젠테이션</vt:lpstr>
      <vt:lpstr>왜 </vt:lpstr>
      <vt:lpstr>사용자에게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Microsoft Office 사용자</cp:lastModifiedBy>
  <cp:revision>72</cp:revision>
  <dcterms:created xsi:type="dcterms:W3CDTF">2018-07-03T10:47:59Z</dcterms:created>
  <dcterms:modified xsi:type="dcterms:W3CDTF">2018-07-08T09:33:02Z</dcterms:modified>
</cp:coreProperties>
</file>